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28" r:id="rId4"/>
    <p:sldId id="329" r:id="rId5"/>
    <p:sldId id="330" r:id="rId6"/>
    <p:sldId id="331" r:id="rId7"/>
    <p:sldId id="332" r:id="rId8"/>
    <p:sldId id="334" r:id="rId9"/>
    <p:sldId id="335" r:id="rId10"/>
    <p:sldId id="336" r:id="rId11"/>
    <p:sldId id="337" r:id="rId12"/>
    <p:sldId id="338" r:id="rId13"/>
    <p:sldId id="340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83183" autoAdjust="0"/>
  </p:normalViewPr>
  <p:slideViewPr>
    <p:cSldViewPr snapToGrid="0">
      <p:cViewPr>
        <p:scale>
          <a:sx n="67" d="100"/>
          <a:sy n="67" d="100"/>
        </p:scale>
        <p:origin x="-106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1494" y="-9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63A9-0C67-4612-9079-4655EC8A4A1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73C77-BD0D-4015-B894-A8AB6919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73C77-BD0D-4015-B894-A8AB6919E7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switch </a:t>
            </a:r>
            <a:r>
              <a:rPr lang="en-US" dirty="0" err="1"/>
              <a:t>telepon</a:t>
            </a:r>
            <a:r>
              <a:rPr lang="en-US" dirty="0"/>
              <a:t> network (PSTN)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73C77-BD0D-4015-B894-A8AB6919E7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Wsus</a:t>
            </a:r>
            <a:r>
              <a:rPr lang="en-US" dirty="0"/>
              <a:t> (windows server update service)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73C77-BD0D-4015-B894-A8AB6919E7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AEBFD-7E96-0C43-551B-21ADE5A2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4A45B9-EC8C-C4EC-C89B-00A997F6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CD8D83-6F37-7D4D-9318-8E13DCB5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3790D6-4ED6-034A-2512-3F199A6E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6BCE46-5F30-13C3-D37B-BB0A797D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7057F85-252E-875A-64DA-F522D8BAAA04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32502E79-4A15-3C4C-9457-CA95A9556B09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07FE0ABE-9E1E-1A37-E9C1-91796282F1EF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EC0CFA9-8299-497B-8403-2CE625A71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626" y="245129"/>
            <a:ext cx="638068" cy="8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75BE6-E9D5-5CE6-0993-D894D24A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81EC05-D1AA-45D7-905E-E324E3D0F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5BB58-6A86-83DF-57B1-4EB205B9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793DC-EA26-98FF-BA9F-40BCF074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9D4905-D48F-0FA4-8496-A6C37084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90E17E9-A57D-4F35-BBE3-52083B5C33F8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B7BB14B8-0CEC-1ABD-5887-9FCDEF3515A0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A20E5B76-6385-F12B-584F-0AD17313DDDE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72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F5DB0A-9BFF-C88F-31FC-D2091E807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6A406C-51E6-ED3E-59F1-F2780ECA7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47CEDC-569B-D11C-F6A1-A335A84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7DBEF-F358-A60E-46DF-A0C9FF2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A1129F-322E-F20C-F093-CB856E7B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D2754-1079-54DF-9821-BCC51A89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E09716-AAA4-6725-CB5B-C3B6C455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578A4A-FFF1-75DC-09AD-DCA037C8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21705D-BD85-2818-899B-D36B5C2B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172C74-FA5D-2AC3-A058-1626555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0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E098B-65D0-1C24-2BB4-AECB0C10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221D2-8E38-A564-97CC-35621BB1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97C086-0DA9-DAE6-CBE5-9C15EAFF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3FDAA4-4943-1C1B-6B96-2E8F3EE6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0A4126-A021-FD37-7A9D-5ADC187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6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23940-5E1C-90B2-CA78-51EC500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62EC36-F3D9-80A0-98C4-BC0532BC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0C1E56-38E1-14BA-4A6E-F3661324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12D647-6396-BF3B-33BF-9709BDB1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7B0884-CE0D-8A58-F314-746727DB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40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AC71B-D190-362C-7699-BF31942B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1C62C7-882E-4481-9F5C-454E4B014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5DD5D3-5977-3EE1-BADB-C62687E5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0BBF1C-4A0E-365C-F3C0-4CC0766F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FA9B5F-D67B-C801-D78A-8740F814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40F374-A319-371E-0EC2-2FAE72F8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8172D-460F-D439-ABD3-C6250EF9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D0710F-C441-F7D5-EB44-95656AAD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43E9B6-211C-CC8B-A5A2-45F059E8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2E8D0E-B751-E6AA-3064-D499B3DCA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CD3177-3251-A221-9A45-264B4EFB8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F5C06C-5D6A-9CEC-A7F4-B14E4916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4F340E-1617-89DF-CB46-1B3BF4F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9C49FE-589B-D65C-1063-1DAF2F8C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6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6B2C1-7F11-FAD5-D289-B8A9C573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806511-CB43-171E-66FB-BA3ABAA3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4AB9BD-DE5D-A702-C67D-28FB1155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F96BED-E73F-0D92-E8B3-52C82BCB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9A7FE5-35DD-4489-201C-457AD3A5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662D11-82FF-A0B8-FD3B-9C1D88EB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5D3697-A673-9C1A-84A9-B755317A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4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8BAD55-DD2D-BED1-4AD4-6C5C8544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346F9-03A9-B5E4-9590-40B13D4D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CD0B90-7A5E-29A7-FB77-C52F8829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502566-75CF-A2BC-705D-F84C0229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0ADA17-69CF-9F7D-040C-D840D8E4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6CBF96-7C1D-45C5-6B99-F3D57407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8A8EC-0393-0C8F-85AB-8328A214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D1354-A6CC-6DB2-0042-9D401FBF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66CB0E-47CC-F957-F8C7-BF8950C7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B3D391-CFB5-E035-548F-BDA90B4F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DB896F-CE11-EBD1-7AF1-285EA033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0E3913-704D-F226-16B4-461C8C58CE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626" y="245129"/>
            <a:ext cx="638068" cy="8718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5C7F53D-EDF8-E798-4622-7A3FF63A492E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F17B8BE6-4371-5B53-310A-2C29BAD74A48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1DA1F86E-CB1B-3FEA-988C-1D97A864BFCB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513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468A7-4857-640C-5732-F139FC76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66E3F7-1D5C-0EFF-4B36-B9C862690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B18652-4D69-2667-540E-3F471228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C70D09-3BE3-7338-CEDF-3168AE4D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CCBBBD-0851-158C-100C-C5610BB5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838C35-54FA-4A77-62D8-76E549CA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6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0C703-F451-B24E-55E5-A5F3E851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67198E-CAF9-DE00-F750-C89865CE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D8580A-4D00-3A0E-FAC3-7AE8BEA4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6C6BDC-1957-8B23-DBD4-8F7C2354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5800BB-5F5C-56A7-9423-62EB1E90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DCBF22-2831-C9CB-89BD-A1FFF6587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2170F5-B8DF-C252-0165-D6B8197E3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F40D3F-00D2-4C28-EF48-ACF70146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BEE87-3CC0-0AB9-1C9E-AD78D3BA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BD4EBC-CF19-43FB-6393-EF5D6C36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8995B-5658-C22C-09A0-68D5C931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798E15-C201-D16E-CCEB-E4DDAE3E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C01E75-208B-153B-A6D4-AF693B80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429A2-EB9E-DEAC-9A20-AF24B8C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F1616-B844-B065-64EA-9D88A5FF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B69C2C1-20C2-8036-F8AB-2F7BE84F3A2A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270DF9E9-14F0-7BE3-ADF4-C20E27E8CC40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E11B3F9A-294B-0C6C-E22C-2B01A2F6554E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9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8FFF2-DCD9-DB08-F810-7FF91659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559F0-F92C-888C-C034-CDD271E15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021EFE-9D2E-DCCA-7204-4AA852733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6E3E63-6591-9E81-22BC-FA3F4CC5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572511-8C97-BA34-401F-63746811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564FC7-2670-FDE8-F3B8-EBE87B2E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10762F6-621E-5BAB-05EF-DEED598D7E90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8E2352AA-9F09-25DD-15E0-C16DFD2D0D22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6792B742-C876-4965-62A2-B3810B482A7A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37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09808-E30C-A4D5-2513-C19A2A41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31BAE5-E5D1-B45D-554E-146BF679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CFC3C7-E3F4-D011-0CAD-9186688F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7B358C-13E6-96BC-ECBF-D2412FA42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A61A12-D557-A0FF-95E3-6612B863F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3814A7-533F-B4DC-05D1-8F8B23CF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22C77C5-B208-1B62-D56E-E64DFE64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EA98ED-255F-09CF-67A7-C967BEBE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25FBE4D-1990-0A7E-1AEC-889E5D249AEC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9DE9455D-BE2E-4026-89E9-75BF00CB6194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xmlns="" id="{43F50C07-9952-4712-2A01-6D8A732599ED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66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3484B-BDA0-7A00-1315-43351892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028B58-ECAA-45D2-EA80-5F3B5B7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FF3602-8184-724F-F792-5EC91673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88F3E7-6EBC-0683-45D2-430EA7EB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CF64B96-557C-17E1-32FD-58E68FD4D58D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54AD01B7-2904-931B-4135-F8541014A5AE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DA509C86-90C0-F193-1E12-D5B47B4BEAAA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58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5410F4E-C09B-51B8-CAD6-91C0E130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BCBB17-74CE-CCA5-997A-4DB9B03C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410400-50D8-EFE1-1EB6-4996D1BE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F17A5AB-93A1-F7BC-D0C3-D667A7764E0C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xmlns="" id="{B85E5216-06B2-4687-5640-8E0092F3B094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76ACA772-C81D-5F5F-DA7F-A9BD1F223D23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26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EF7EB-F5A9-07E2-1AA7-CAA9ECF4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776088-E1A8-BFD5-2E3F-A408C104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C849E8-169F-E8CF-BC98-13599621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27AB9E-F751-DF2D-816E-692D6845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5252B2-BF3F-9D0A-53FC-754D5D78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1A41A4-8933-979E-FD01-49C6C0A5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29371C0-F911-D45C-E8D8-29ADC87E153D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1023218C-49AB-70F7-B2DE-418CBC72BAE3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1891AACF-1BEB-E191-F2C0-B072DF4D5322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5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87983-A8D4-237F-7578-AFF6A8B6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D0DC125-1E2B-057C-EE35-018151FB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3F7840-1B96-AE11-0766-96C1DC1D2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8ACF5F-AD8F-139A-3572-F0012D52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F9B200-3737-E3FF-3BE5-FFD1B89C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3FACF5-697B-24F5-ADF9-B8EB2E20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BECB769-3EF5-24E5-9738-E06776564992}"/>
              </a:ext>
            </a:extLst>
          </p:cNvPr>
          <p:cNvGrpSpPr/>
          <p:nvPr userDrawn="1"/>
        </p:nvGrpSpPr>
        <p:grpSpPr>
          <a:xfrm>
            <a:off x="-1588" y="6210300"/>
            <a:ext cx="708819" cy="647702"/>
            <a:chOff x="3175" y="6311900"/>
            <a:chExt cx="546100" cy="546102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556C316D-FC79-AE9F-27DC-2F624ED250A8}"/>
                </a:ext>
              </a:extLst>
            </p:cNvPr>
            <p:cNvSpPr/>
            <p:nvPr userDrawn="1"/>
          </p:nvSpPr>
          <p:spPr>
            <a:xfrm rot="5400000">
              <a:off x="57150" y="6365878"/>
              <a:ext cx="438149" cy="546100"/>
            </a:xfrm>
            <a:prstGeom prst="triangle">
              <a:avLst/>
            </a:prstGeom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CD10E7EE-1BD1-CFE3-F36A-FFAD19F5B075}"/>
                </a:ext>
              </a:extLst>
            </p:cNvPr>
            <p:cNvSpPr/>
            <p:nvPr userDrawn="1"/>
          </p:nvSpPr>
          <p:spPr>
            <a:xfrm>
              <a:off x="9524" y="6311900"/>
              <a:ext cx="438149" cy="5461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BAD89F2-7E74-E281-76E5-0BFDCD22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83F02E-921F-7FE1-1EB7-046FC466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273C0B-B467-40B4-A0B8-A94CA6E03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54D5-869B-4C98-93CC-B7F8BA72182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28BF2D-B1C4-1540-496B-7DD3ADFF6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F2A5B-E348-B6A0-7483-285767BB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73A8-B72B-49B4-A560-0DFB9148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339742-6F57-BE03-6EE3-18766EEC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F437DD-FCF7-273A-7C1C-8D8F28B4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1534E2-B488-D2F5-D763-D005B66A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1612-541C-4933-9A41-E0EDD0725AF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D5B49C-0BCD-6185-04A3-92621927A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E3032D-87D3-5D87-8F0A-BE121D6CC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6102-F23E-4A26-8A65-AACFB4C4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7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4C826B-16F6-0147-7FAA-1E892C7EB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657" y="1252519"/>
            <a:ext cx="7472685" cy="527510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Infrastruktur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2125B6-1A1F-60FB-826C-49DD29FC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2284" y="4611909"/>
            <a:ext cx="2320115" cy="527510"/>
          </a:xfrm>
        </p:spPr>
        <p:txBody>
          <a:bodyPr>
            <a:normAutofit/>
          </a:bodyPr>
          <a:lstStyle/>
          <a:p>
            <a:r>
              <a:rPr lang="en-US" dirty="0" err="1"/>
              <a:t>Pertemuan</a:t>
            </a:r>
            <a:r>
              <a:rPr lang="en-US" dirty="0"/>
              <a:t> 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27BA4F6-3D69-8890-F35B-12893D2BCA24}"/>
              </a:ext>
            </a:extLst>
          </p:cNvPr>
          <p:cNvSpPr txBox="1">
            <a:spLocks/>
          </p:cNvSpPr>
          <p:nvPr/>
        </p:nvSpPr>
        <p:spPr>
          <a:xfrm>
            <a:off x="7816644" y="6409150"/>
            <a:ext cx="4595241" cy="375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3E10857A-95E1-B58E-5AAB-ED5BEB6799FB}"/>
              </a:ext>
            </a:extLst>
          </p:cNvPr>
          <p:cNvSpPr txBox="1">
            <a:spLocks/>
          </p:cNvSpPr>
          <p:nvPr/>
        </p:nvSpPr>
        <p:spPr>
          <a:xfrm>
            <a:off x="550605" y="6409150"/>
            <a:ext cx="4595241" cy="375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513396D-41DA-92C7-F17E-A3A1BAE2EB05}"/>
              </a:ext>
            </a:extLst>
          </p:cNvPr>
          <p:cNvSpPr txBox="1">
            <a:spLocks/>
          </p:cNvSpPr>
          <p:nvPr/>
        </p:nvSpPr>
        <p:spPr>
          <a:xfrm>
            <a:off x="2535998" y="6419233"/>
            <a:ext cx="7472685" cy="1407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INFRASTRUKTUR JARINGAN KOMPUTER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4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0A8BC-DA45-55CB-847D-BDD4B6B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infrastruktur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BCDBA-E271-ED96-6D6C-DA24621C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 err="1"/>
              <a:t>Infrastruktur</a:t>
            </a:r>
            <a:r>
              <a:rPr lang="en-US" sz="4000" b="1" dirty="0"/>
              <a:t> </a:t>
            </a:r>
            <a:r>
              <a:rPr lang="en-US" sz="4000" b="1" dirty="0" err="1"/>
              <a:t>Logik</a:t>
            </a:r>
            <a:endParaRPr lang="en-US" sz="4000" b="1" dirty="0"/>
          </a:p>
          <a:p>
            <a:pPr marL="347663" indent="-347663" algn="just">
              <a:lnSpc>
                <a:spcPct val="150000"/>
              </a:lnSpc>
            </a:pP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komposisi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elemen-elemen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  <a:r>
              <a:rPr lang="en-US" sz="3200" dirty="0"/>
              <a:t> yang </a:t>
            </a:r>
            <a:r>
              <a:rPr lang="en-US" sz="3200" dirty="0" err="1"/>
              <a:t>menghubungkan</a:t>
            </a:r>
            <a:r>
              <a:rPr lang="en-US" sz="3200" dirty="0"/>
              <a:t>, </a:t>
            </a:r>
            <a:r>
              <a:rPr lang="en-US" sz="3200" dirty="0" err="1"/>
              <a:t>mengelola</a:t>
            </a:r>
            <a:r>
              <a:rPr lang="en-US" sz="3200" dirty="0"/>
              <a:t>, dan </a:t>
            </a:r>
            <a:r>
              <a:rPr lang="en-US" sz="3200" dirty="0" err="1"/>
              <a:t>mengamankan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hots</a:t>
            </a:r>
            <a:r>
              <a:rPr lang="en-US" sz="3200" dirty="0"/>
              <a:t> pada </a:t>
            </a:r>
            <a:r>
              <a:rPr lang="en-US" sz="3200" dirty="0" err="1"/>
              <a:t>jaringan</a:t>
            </a:r>
            <a:r>
              <a:rPr lang="en-US" sz="3200" dirty="0"/>
              <a:t>. </a:t>
            </a:r>
            <a:r>
              <a:rPr lang="en-US" sz="3200" dirty="0" err="1"/>
              <a:t>Infrastruktur</a:t>
            </a:r>
            <a:r>
              <a:rPr lang="en-US" sz="3200" dirty="0"/>
              <a:t> </a:t>
            </a:r>
            <a:r>
              <a:rPr lang="en-US" sz="3200" dirty="0" err="1"/>
              <a:t>logik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memungkinkan</a:t>
            </a:r>
            <a:r>
              <a:rPr lang="en-US" sz="3200" dirty="0"/>
              <a:t> </a:t>
            </a:r>
            <a:r>
              <a:rPr lang="en-US" sz="3200" dirty="0" err="1"/>
              <a:t>terjadinya</a:t>
            </a:r>
            <a:r>
              <a:rPr lang="en-US" sz="3200" dirty="0"/>
              <a:t> </a:t>
            </a:r>
            <a:r>
              <a:rPr lang="en-US" sz="3200" dirty="0" err="1"/>
              <a:t>komunikasi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melewati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yang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topologi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. 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5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0A8BC-DA45-55CB-847D-BDD4B6B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infrastruktur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BCDBA-E271-ED96-6D6C-DA24621C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7663" indent="-347663" algn="just">
              <a:lnSpc>
                <a:spcPct val="150000"/>
              </a:lnSpc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Domain Name Server (DNS) ,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resolusi</a:t>
            </a:r>
            <a:r>
              <a:rPr lang="en-US" sz="3200" dirty="0"/>
              <a:t> name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permintaan</a:t>
            </a:r>
            <a:r>
              <a:rPr lang="en-US" sz="3200" dirty="0"/>
              <a:t> </a:t>
            </a:r>
            <a:r>
              <a:rPr lang="en-US" sz="3200" dirty="0" err="1"/>
              <a:t>resolusi</a:t>
            </a:r>
            <a:r>
              <a:rPr lang="en-US" sz="3200" dirty="0"/>
              <a:t> name </a:t>
            </a:r>
            <a:r>
              <a:rPr lang="en-US" sz="3200" dirty="0" err="1"/>
              <a:t>dari</a:t>
            </a:r>
            <a:r>
              <a:rPr lang="en-US" sz="3200" dirty="0"/>
              <a:t> clients. </a:t>
            </a:r>
          </a:p>
          <a:p>
            <a:pPr marL="347663" indent="-347663" algn="just">
              <a:lnSpc>
                <a:spcPct val="150000"/>
              </a:lnSpc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Directory services</a:t>
            </a:r>
            <a:r>
              <a:rPr lang="en-US" sz="3200" dirty="0"/>
              <a:t>,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layanan</a:t>
            </a:r>
            <a:r>
              <a:rPr lang="en-US" sz="3200" dirty="0"/>
              <a:t> </a:t>
            </a:r>
            <a:r>
              <a:rPr lang="en-US" sz="3200" dirty="0" err="1"/>
              <a:t>direktori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authentikasi</a:t>
            </a:r>
            <a:r>
              <a:rPr lang="en-US" sz="3200" dirty="0"/>
              <a:t> dan </a:t>
            </a:r>
            <a:r>
              <a:rPr lang="en-US" sz="3200" dirty="0" err="1"/>
              <a:t>authorisasi</a:t>
            </a:r>
            <a:r>
              <a:rPr lang="en-US" sz="3200" dirty="0"/>
              <a:t> user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masuk</a:t>
            </a:r>
            <a:r>
              <a:rPr lang="en-US" sz="3200" dirty="0"/>
              <a:t> dan </a:t>
            </a:r>
            <a:r>
              <a:rPr lang="en-US" sz="3200" dirty="0" err="1"/>
              <a:t>menggunakan</a:t>
            </a:r>
            <a:r>
              <a:rPr lang="en-US" sz="3200" dirty="0"/>
              <a:t> resources </a:t>
            </a:r>
            <a:r>
              <a:rPr lang="en-US" sz="3200" dirty="0" err="1"/>
              <a:t>jaringan</a:t>
            </a:r>
            <a:r>
              <a:rPr lang="en-US" sz="3200" dirty="0"/>
              <a:t>.</a:t>
            </a:r>
          </a:p>
          <a:p>
            <a:pPr marL="347663" indent="-347663" algn="just">
              <a:lnSpc>
                <a:spcPct val="150000"/>
              </a:lnSpc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Protocol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aturan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yang </a:t>
            </a:r>
            <a:r>
              <a:rPr lang="en-US" sz="3200" dirty="0" err="1"/>
              <a:t>mengatur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mengijinkan</a:t>
            </a:r>
            <a:r>
              <a:rPr lang="en-US" sz="3200" dirty="0"/>
              <a:t> </a:t>
            </a:r>
            <a:r>
              <a:rPr lang="en-US" sz="3200" dirty="0" err="1"/>
              <a:t>terjadinya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, </a:t>
            </a:r>
            <a:r>
              <a:rPr lang="en-US" sz="3200" dirty="0" err="1"/>
              <a:t>komunikasi</a:t>
            </a:r>
            <a:r>
              <a:rPr lang="en-US" sz="3200" dirty="0"/>
              <a:t>, dan </a:t>
            </a:r>
            <a:r>
              <a:rPr lang="en-US" sz="3200" dirty="0" err="1"/>
              <a:t>perpindahan</a:t>
            </a:r>
            <a:r>
              <a:rPr lang="en-US" sz="3200" dirty="0"/>
              <a:t> data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.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8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0A8BC-DA45-55CB-847D-BDD4B6B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infrastruktur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BCDBA-E271-ED96-6D6C-DA24621C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Network Security</a:t>
            </a:r>
            <a:r>
              <a:rPr lang="en-US" sz="3200" dirty="0"/>
              <a:t>,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menjaga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hal</a:t>
            </a:r>
            <a:r>
              <a:rPr lang="en-US" sz="3200" dirty="0"/>
              <a:t>/</a:t>
            </a:r>
            <a:r>
              <a:rPr lang="en-US" sz="3200" dirty="0" err="1"/>
              <a:t>kejadian</a:t>
            </a:r>
            <a:r>
              <a:rPr lang="en-US" sz="3200" dirty="0"/>
              <a:t>/</a:t>
            </a:r>
            <a:r>
              <a:rPr lang="en-US" sz="3200" dirty="0" err="1"/>
              <a:t>pihak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membahayakan</a:t>
            </a:r>
            <a:r>
              <a:rPr lang="en-US" sz="3200" dirty="0"/>
              <a:t> data yang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host, </a:t>
            </a:r>
            <a:r>
              <a:rPr lang="en-US" sz="3200" dirty="0" err="1"/>
              <a:t>baik</a:t>
            </a:r>
            <a:r>
              <a:rPr lang="en-US" sz="3200" dirty="0"/>
              <a:t> yang di </a:t>
            </a:r>
            <a:r>
              <a:rPr lang="en-US" sz="3200" dirty="0" err="1"/>
              <a:t>transmisikan</a:t>
            </a:r>
            <a:r>
              <a:rPr lang="en-US" sz="3200" dirty="0"/>
              <a:t>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endParaRPr lang="en-US" sz="3200" dirty="0"/>
          </a:p>
          <a:p>
            <a:pPr marL="1379538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System update patch → WSUS</a:t>
            </a:r>
          </a:p>
          <a:p>
            <a:pPr marL="1379538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Antivirus corporate </a:t>
            </a:r>
          </a:p>
          <a:p>
            <a:pPr marL="1379538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Firewall</a:t>
            </a:r>
          </a:p>
          <a:p>
            <a:pPr marL="1379538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Network Policy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/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B49B6-842A-8F74-FC4E-1B3397EA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0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Terima</a:t>
            </a:r>
            <a:r>
              <a:rPr lang="en-US" sz="6600" dirty="0"/>
              <a:t> Kasih</a:t>
            </a:r>
          </a:p>
        </p:txBody>
      </p:sp>
      <p:pic>
        <p:nvPicPr>
          <p:cNvPr id="3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8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FD042-4723-EF10-7BD1-7F3E7BD8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190954"/>
            <a:ext cx="10515600" cy="70893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Infrastruktur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581C4-C23E-F932-8B2F-2CE06AED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085396"/>
            <a:ext cx="10729686" cy="502511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lain, </a:t>
            </a:r>
            <a:r>
              <a:rPr lang="en-US" dirty="0" err="1"/>
              <a:t>dihubungkan</a:t>
            </a:r>
            <a:r>
              <a:rPr lang="en-US" dirty="0"/>
              <a:t> oleh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.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perpaduan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administrator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agar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dipelihara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dan di support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troubleshooting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pada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global</a:t>
            </a:r>
          </a:p>
        </p:txBody>
      </p:sp>
      <p:pic>
        <p:nvPicPr>
          <p:cNvPr id="5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A84D9-071A-CE73-BEE5-4966AFE3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449940"/>
            <a:ext cx="10515600" cy="51453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(open)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(close).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internet,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private intranet.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wireless,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organisasi</a:t>
            </a:r>
            <a:r>
              <a:rPr lang="en-US" dirty="0"/>
              <a:t> dan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pada router, </a:t>
            </a:r>
            <a:r>
              <a:rPr lang="en-US" dirty="0" err="1"/>
              <a:t>kabel</a:t>
            </a:r>
            <a:r>
              <a:rPr lang="en-US" dirty="0"/>
              <a:t>, wireless access point, switch, backbone, network protocol dan network access control dan security. </a:t>
            </a:r>
            <a:r>
              <a:rPr lang="en-US" dirty="0" err="1"/>
              <a:t>Bentuk</a:t>
            </a:r>
            <a:r>
              <a:rPr lang="en-US" dirty="0"/>
              <a:t>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computer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86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73ADB-D0B7-DE91-A530-81A48BAE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6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650E48-CEE5-2A87-93E0-2D72D207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6" y="140788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 err="1"/>
              <a:t>Seperti</a:t>
            </a:r>
            <a:r>
              <a:rPr lang="en-US" sz="3200" dirty="0"/>
              <a:t> yang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ketahui</a:t>
            </a:r>
            <a:r>
              <a:rPr lang="en-US" sz="3200" dirty="0"/>
              <a:t>, </a:t>
            </a:r>
            <a:r>
              <a:rPr lang="en-US" sz="3200" dirty="0" err="1"/>
              <a:t>umumnya</a:t>
            </a:r>
            <a:r>
              <a:rPr lang="en-US" sz="3200" dirty="0"/>
              <a:t> </a:t>
            </a:r>
            <a:r>
              <a:rPr lang="en-US" sz="3200" dirty="0" err="1"/>
              <a:t>infrastruktur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di </a:t>
            </a:r>
            <a:r>
              <a:rPr lang="en-US" sz="3200" dirty="0" err="1"/>
              <a:t>bedakan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3 </a:t>
            </a:r>
            <a:r>
              <a:rPr lang="en-US" sz="3200" dirty="0" err="1"/>
              <a:t>jenis</a:t>
            </a:r>
            <a:r>
              <a:rPr lang="en-US" sz="3200" dirty="0"/>
              <a:t>: </a:t>
            </a:r>
          </a:p>
          <a:p>
            <a:r>
              <a:rPr lang="en-US" sz="3200" b="1" dirty="0"/>
              <a:t>LAN (</a:t>
            </a:r>
            <a:r>
              <a:rPr lang="en-US" sz="3200" b="1" dirty="0" err="1"/>
              <a:t>Lokal</a:t>
            </a:r>
            <a:r>
              <a:rPr lang="en-US" sz="3200" b="1" dirty="0"/>
              <a:t> Area Network)</a:t>
            </a:r>
          </a:p>
          <a:p>
            <a:pPr marL="231775" indent="0" algn="just">
              <a:buNone/>
            </a:pP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yang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terhubung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computer server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topologi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, </a:t>
            </a:r>
            <a:r>
              <a:rPr lang="en-US" sz="3200" dirty="0" err="1"/>
              <a:t>biasanya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Kawasan yang </a:t>
            </a:r>
            <a:r>
              <a:rPr lang="en-US" sz="3200" dirty="0" err="1"/>
              <a:t>jaraknya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1 km.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73ADB-D0B7-DE91-A530-81A48BAE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6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650E48-CEE5-2A87-93E0-2D72D207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6" y="1407886"/>
            <a:ext cx="10515600" cy="4351338"/>
          </a:xfrm>
        </p:spPr>
        <p:txBody>
          <a:bodyPr/>
          <a:lstStyle/>
          <a:p>
            <a:r>
              <a:rPr lang="en-US" sz="3200" b="1" dirty="0"/>
              <a:t>MAN (</a:t>
            </a:r>
            <a:r>
              <a:rPr lang="en-US" sz="3200" b="1" dirty="0" err="1"/>
              <a:t>MetroPolitan</a:t>
            </a:r>
            <a:r>
              <a:rPr lang="en-US" sz="3200" b="1" dirty="0"/>
              <a:t>  Area Network)</a:t>
            </a:r>
          </a:p>
          <a:p>
            <a:pPr marL="231775" indent="0" algn="just">
              <a:buNone/>
            </a:pP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yang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terkoneksi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Kawasan </a:t>
            </a:r>
            <a:r>
              <a:rPr lang="en-US" sz="3200" dirty="0" err="1"/>
              <a:t>kota</a:t>
            </a:r>
            <a:r>
              <a:rPr lang="en-US" sz="3200" dirty="0"/>
              <a:t> yang </a:t>
            </a:r>
            <a:r>
              <a:rPr lang="en-US" sz="3200" dirty="0" err="1"/>
              <a:t>jaraknya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1 km. </a:t>
            </a:r>
            <a:r>
              <a:rPr lang="en-US" sz="3200" dirty="0" err="1"/>
              <a:t>pilihan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membangun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kantor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kota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Gedung dan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.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3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73ADB-D0B7-DE91-A530-81A48BAE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6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650E48-CEE5-2A87-93E0-2D72D207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6" y="1407886"/>
            <a:ext cx="10515600" cy="4351338"/>
          </a:xfrm>
        </p:spPr>
        <p:txBody>
          <a:bodyPr/>
          <a:lstStyle/>
          <a:p>
            <a:r>
              <a:rPr lang="en-US" sz="3200" b="1" dirty="0"/>
              <a:t>WAN (Wide  Area Network)</a:t>
            </a:r>
          </a:p>
          <a:p>
            <a:pPr marL="231775" indent="0" algn="just">
              <a:buNone/>
            </a:pP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yang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LAN </a:t>
            </a:r>
            <a:r>
              <a:rPr lang="en-US" sz="3200" dirty="0" err="1"/>
              <a:t>kedalam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terpadu</a:t>
            </a:r>
            <a:r>
              <a:rPr lang="en-US" sz="3200" dirty="0"/>
              <a:t>,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lain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berjarak</a:t>
            </a:r>
            <a:r>
              <a:rPr lang="en-US" sz="3200" dirty="0"/>
              <a:t> </a:t>
            </a:r>
            <a:r>
              <a:rPr lang="en-US" sz="3200" dirty="0" err="1"/>
              <a:t>ribuan</a:t>
            </a:r>
            <a:r>
              <a:rPr lang="en-US" sz="3200" dirty="0"/>
              <a:t> kilometer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terpisahkan</a:t>
            </a:r>
            <a:r>
              <a:rPr lang="en-US" sz="3200" dirty="0"/>
              <a:t> </a:t>
            </a:r>
            <a:r>
              <a:rPr lang="en-US" sz="3200" dirty="0" err="1"/>
              <a:t>letak</a:t>
            </a:r>
            <a:r>
              <a:rPr lang="en-US" sz="3200" dirty="0"/>
              <a:t> </a:t>
            </a:r>
            <a:r>
              <a:rPr lang="en-US" sz="3200" dirty="0" err="1"/>
              <a:t>geografi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mengunakan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komunikasi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. </a:t>
            </a:r>
            <a:endParaRPr lang="en-US" dirty="0"/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0A8BC-DA45-55CB-847D-BDD4B6B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infrastruktur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BCDBA-E271-ED96-6D6C-DA24621C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 err="1"/>
              <a:t>Infrastruktur</a:t>
            </a:r>
            <a:r>
              <a:rPr lang="en-US" sz="4000" b="1" dirty="0"/>
              <a:t> </a:t>
            </a:r>
            <a:r>
              <a:rPr lang="en-US" sz="4000" b="1" dirty="0" err="1"/>
              <a:t>fisik</a:t>
            </a:r>
            <a:endParaRPr lang="en-US" sz="4000" b="1" dirty="0"/>
          </a:p>
          <a:p>
            <a:pPr marL="347663" indent="-347663" algn="just">
              <a:lnSpc>
                <a:spcPct val="150000"/>
              </a:lnSpc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masalah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perbekalan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jaringan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topology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backbone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Gigabit Ethernet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CAT5e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spedd</a:t>
            </a:r>
            <a:r>
              <a:rPr lang="en-US" dirty="0"/>
              <a:t> Gigabit.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4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0A8BC-DA45-55CB-847D-BDD4B6B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infrastruktur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BCDBA-E271-ED96-6D6C-DA24621C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algn="just">
              <a:lnSpc>
                <a:spcPct val="150000"/>
              </a:lnSpc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piranti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jaringan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marL="50800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router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local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, </a:t>
            </a:r>
          </a:p>
          <a:p>
            <a:pPr marL="566738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Switch, bridges, </a:t>
            </a:r>
            <a:r>
              <a:rPr lang="en-US" dirty="0"/>
              <a:t>yang </a:t>
            </a:r>
            <a:r>
              <a:rPr lang="en-US" dirty="0" err="1"/>
              <a:t>memungkinkan</a:t>
            </a:r>
            <a:r>
              <a:rPr lang="en-US" dirty="0"/>
              <a:t> hosts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pPr marL="566738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server data file, exchange server, DHCP server, DNS server ,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dan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Hosts.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3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0A8BC-DA45-55CB-847D-BDD4B6B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infrastruktur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BCDBA-E271-ED96-6D6C-DA24621C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 algn="just">
              <a:lnSpc>
                <a:spcPct val="150000"/>
              </a:lnSpc>
            </a:pPr>
            <a:r>
              <a:rPr lang="en-US" sz="3200" dirty="0" err="1"/>
              <a:t>Infrastruktur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di </a:t>
            </a:r>
            <a:r>
              <a:rPr lang="en-US" sz="3200" dirty="0" err="1"/>
              <a:t>dalamnya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teknologi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ethernet </a:t>
            </a:r>
            <a:r>
              <a:rPr lang="en-US" sz="3200" dirty="0"/>
              <a:t>dan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standard wireless 802.11a/b/g/n</a:t>
            </a:r>
            <a:r>
              <a:rPr lang="en-US" sz="3200" dirty="0"/>
              <a:t>,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telpon</a:t>
            </a:r>
            <a:r>
              <a:rPr lang="en-US" sz="3200" dirty="0"/>
              <a:t> </a:t>
            </a:r>
            <a:r>
              <a:rPr lang="en-US" sz="3200" dirty="0" err="1"/>
              <a:t>umum</a:t>
            </a:r>
            <a:r>
              <a:rPr lang="en-US" sz="3200" dirty="0"/>
              <a:t> (PSTN), 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Asynchronous Transfer Mode </a:t>
            </a:r>
            <a:r>
              <a:rPr lang="en-US" sz="3200" dirty="0"/>
              <a:t>(ATM) , dan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metoda</a:t>
            </a:r>
            <a:r>
              <a:rPr lang="en-US" sz="3200" dirty="0"/>
              <a:t> </a:t>
            </a:r>
            <a:r>
              <a:rPr lang="en-US" sz="3200" dirty="0" err="1"/>
              <a:t>komunikasi</a:t>
            </a:r>
            <a:r>
              <a:rPr lang="en-US" sz="3200" dirty="0"/>
              <a:t> dan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fisiknya</a:t>
            </a:r>
            <a:r>
              <a:rPr lang="en-US" sz="3200" dirty="0"/>
              <a:t>.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3.jpeg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9A161E34-C57F-2D97-4D94-8CDEC25F7D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2763" y="133349"/>
            <a:ext cx="135984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1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689</Words>
  <Application>Microsoft Office PowerPoint</Application>
  <PresentationFormat>Custom</PresentationFormat>
  <Paragraphs>51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Infrastruktur Teknologi Informasi</vt:lpstr>
      <vt:lpstr> Pengertian Infrastruktur Jaringan</vt:lpstr>
      <vt:lpstr>PowerPoint Presentation</vt:lpstr>
      <vt:lpstr>Jenis-jenis jaringan Komputer </vt:lpstr>
      <vt:lpstr>Jenis-jenis jaringan Komputer </vt:lpstr>
      <vt:lpstr>Jenis-jenis jaringan Komputer </vt:lpstr>
      <vt:lpstr>Komponen infrastruktur jaringan komputer</vt:lpstr>
      <vt:lpstr>Komponen infrastruktur jaringan komputer</vt:lpstr>
      <vt:lpstr>Komponen infrastruktur jaringan komputer</vt:lpstr>
      <vt:lpstr>Komponen infrastruktur jaringan komputer</vt:lpstr>
      <vt:lpstr>Komponen infrastruktur jaringan komputer</vt:lpstr>
      <vt:lpstr>Komponen infrastruktur jaringan komputer</vt:lpstr>
      <vt:lpstr>Terima 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Multimedia </dc:title>
  <dc:creator>HP</dc:creator>
  <cp:lastModifiedBy>toshiba</cp:lastModifiedBy>
  <cp:revision>65</cp:revision>
  <dcterms:created xsi:type="dcterms:W3CDTF">2022-10-08T17:37:13Z</dcterms:created>
  <dcterms:modified xsi:type="dcterms:W3CDTF">2024-12-03T02:42:27Z</dcterms:modified>
</cp:coreProperties>
</file>