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419600"/>
            <a:ext cx="2076450" cy="182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419600"/>
            <a:ext cx="6076950" cy="182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E0B0D-57F8-4082-A30E-8C5B8854C98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12B96-0F8B-4976-BAA4-4CE39B214DA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702C2-321A-4C97-A237-611755A129E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673D-CF4F-4077-9602-53780D36015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C75C-EFDE-4EF7-A680-68CA03080A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C17ED-096B-49D6-B6A7-D129490E533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4F723-1311-4FDD-8C1E-C43613F4168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3E7CA-1459-41BD-A4E9-28C4F8A0009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ACE3B-5F14-400C-B1E9-7AA5A3EECB4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C7E92-9EC1-4BBD-AF03-238AA095AC4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03E8-EF5F-43B7-B258-4F031439864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0518-EDAB-49D9-8595-63B284436BF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856A0-B684-4ABE-A3B9-F47B83AA123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756CA-9A27-4B7D-B759-82F0069E78C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65826-6B5C-4E18-B4E8-5A60BAC5685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53CF-0F14-4B63-BA3D-012E806508C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E5C9-7303-4DC2-B31E-03922F569AB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53A0B-865D-48FA-B04B-45D97322B9C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DA9D6-1F91-4755-B822-3100B6970EB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B4FA-9352-4F99-86AF-29338CF6315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F553D-554B-4BD7-BD22-3C569B531BB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851C-F797-4639-A236-D45E452241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522D-240E-4A4B-A439-F1959C9BA75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7D5E6-BE40-49DF-9411-62F59E25547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06C1-06F9-4020-8DAC-D0A46E064B7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DCF32-2C6B-4AA9-9C03-BB15C368417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EC3B8-FDF9-4509-89B6-E29A035D92C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413FA-9E41-4DD8-B173-4E2D88ADB6C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AB19-A8A5-417B-A5CC-31F873232FD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CCAA-5275-447D-A0FD-542C64571A9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4AD1-3C2F-4746-825C-3A7BC7A5C52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D5CA4-83C3-486B-B378-5A7D740C1C6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158B8-165C-4AD9-BB09-2E65AB856BF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441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Subtitle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551274A-BBDF-4C67-B0BF-8D8BAABDF3D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BCC51B-184B-4E00-96AF-93809037E3B6}" type="slidenum">
              <a:rPr lang="en-US" smtClean="0"/>
              <a:t>‹#›</a:t>
            </a:fld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1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Software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defRPr sz="3000" b="1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BF528C-4C82-4640-8088-0EB95CFD2986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DB6097-FE9B-4852-83B9-DF0B82D99DA6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52600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152601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BD4EE2-C9C7-4C62-AE47-4635544D1932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181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4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kom.ac.id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detik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himasronggobramantyo.com/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mb.usti.ac.id/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5085184"/>
            <a:ext cx="8424936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PENGERTIAN DOMAIN DAN HOSTING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859307"/>
            <a:ext cx="295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Dwi</a:t>
            </a:r>
            <a:r>
              <a:rPr lang="en-US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u="sng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Haryono</a:t>
            </a:r>
            <a:r>
              <a:rPr lang="en-US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b="1" u="sng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M.Kom</a:t>
            </a:r>
            <a:endParaRPr lang="en-US" b="1" u="sng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MEMILIH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HOSTING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7239000" cy="4752528"/>
          </a:xfrm>
        </p:spPr>
        <p:txBody>
          <a:bodyPr/>
          <a:lstStyle/>
          <a:p>
            <a:pPr lvl="0"/>
            <a:r>
              <a:rPr lang="en-US" sz="2400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TEKNOLOGI YANG DIGUNAKAN</a:t>
            </a:r>
          </a:p>
          <a:p>
            <a:pPr lvl="0" algn="just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/>
              <a:t>servernya</a:t>
            </a:r>
            <a:r>
              <a:rPr lang="en-US" sz="2400" dirty="0"/>
              <a:t> Linux </a:t>
            </a:r>
            <a:r>
              <a:rPr lang="en-US" sz="2400" dirty="0" err="1"/>
              <a:t>atau</a:t>
            </a:r>
            <a:r>
              <a:rPr lang="en-US" sz="2400" dirty="0"/>
              <a:t> Windows,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file PHP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hostingnya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file PHP? </a:t>
            </a:r>
            <a:r>
              <a:rPr lang="en-US" sz="2400" dirty="0" err="1"/>
              <a:t>Demikian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web </a:t>
            </a:r>
            <a:r>
              <a:rPr lang="en-US" sz="2400" dirty="0" err="1"/>
              <a:t>menggunakan</a:t>
            </a:r>
            <a:r>
              <a:rPr lang="en-US" sz="2400" dirty="0"/>
              <a:t> ASP, JSP, Perl, Python, </a:t>
            </a:r>
            <a:r>
              <a:rPr lang="en-US" sz="2400" dirty="0" err="1"/>
              <a:t>dan</a:t>
            </a:r>
            <a:r>
              <a:rPr lang="en-US" sz="2400" dirty="0"/>
              <a:t> Ruby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hostingnya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?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teliti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, </a:t>
            </a:r>
            <a:r>
              <a:rPr lang="en-US" sz="2400" dirty="0" err="1"/>
              <a:t>tanyakan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hosting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beli</a:t>
            </a:r>
            <a:r>
              <a:rPr lang="en-US" sz="2400" dirty="0"/>
              <a:t>. </a:t>
            </a:r>
            <a:r>
              <a:rPr lang="en-US" sz="2400" dirty="0" err="1"/>
              <a:t>Jangan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website </a:t>
            </a:r>
            <a:r>
              <a:rPr lang="en-US" sz="2400" dirty="0" err="1"/>
              <a:t>dengan</a:t>
            </a:r>
            <a:r>
              <a:rPr lang="en-US" sz="2400" dirty="0"/>
              <a:t> PHP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hosting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PHP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8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MEMILIH HOSTING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20" y="2188872"/>
            <a:ext cx="7239000" cy="4343400"/>
          </a:xfrm>
        </p:spPr>
        <p:txBody>
          <a:bodyPr/>
          <a:lstStyle/>
          <a:p>
            <a:pPr lvl="0"/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en-US" dirty="0" smtClean="0"/>
              <a:t>.  </a:t>
            </a:r>
            <a:r>
              <a:rPr lang="en-US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SUPPORT</a:t>
            </a:r>
            <a:endParaRPr lang="en-US" u="sng" dirty="0" smtClean="0"/>
          </a:p>
          <a:p>
            <a:pPr lvl="0" algn="just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hosting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support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24jam,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tiba-tiba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website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hosting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pPr marL="457200" lvl="0" indent="-457200">
              <a:buAutoNum type="arabicPeriod" startAt="4"/>
            </a:pPr>
            <a:r>
              <a:rPr lang="en-US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DATABASE</a:t>
            </a:r>
            <a:r>
              <a:rPr lang="en-US" dirty="0" smtClean="0"/>
              <a:t> </a:t>
            </a:r>
          </a:p>
          <a:p>
            <a:pPr marL="442913" lvl="0" indent="-442913" algn="just"/>
            <a:r>
              <a:rPr lang="en-US" dirty="0" smtClean="0"/>
              <a:t>     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database.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database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MySQL, </a:t>
            </a:r>
            <a:r>
              <a:rPr lang="en-US" dirty="0" err="1"/>
              <a:t>PostgreSQL</a:t>
            </a:r>
            <a:r>
              <a:rPr lang="en-US" dirty="0"/>
              <a:t>, Access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MEMILIH HOSTING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6768752" cy="3472376"/>
          </a:xfrm>
        </p:spPr>
        <p:txBody>
          <a:bodyPr/>
          <a:lstStyle/>
          <a:p>
            <a:pPr lvl="0"/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r>
              <a:rPr lang="en-US" sz="2800" dirty="0" smtClean="0"/>
              <a:t>.  </a:t>
            </a:r>
            <a:r>
              <a:rPr lang="en-US" sz="2800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BACKUP</a:t>
            </a:r>
            <a:endParaRPr lang="en-US" sz="2800" u="sng" dirty="0" smtClean="0"/>
          </a:p>
          <a:p>
            <a:pPr marL="442913" lvl="0" indent="-442913" algn="just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/>
              <a:t>hosting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membackup</a:t>
            </a:r>
            <a:r>
              <a:rPr lang="en-US" sz="2800" dirty="0"/>
              <a:t> data 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hari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hosting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back up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data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tiba-tiba</a:t>
            </a:r>
            <a:r>
              <a:rPr lang="en-US" sz="2800" dirty="0"/>
              <a:t> </a:t>
            </a:r>
            <a:r>
              <a:rPr lang="en-US" sz="2800" dirty="0" err="1"/>
              <a:t>hilang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mau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MEMILIH HOSTING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32856"/>
            <a:ext cx="7128792" cy="4320480"/>
          </a:xfrm>
        </p:spPr>
        <p:txBody>
          <a:bodyPr/>
          <a:lstStyle/>
          <a:p>
            <a:pPr lvl="0"/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r>
              <a:rPr lang="en-US" dirty="0" smtClean="0"/>
              <a:t>.  </a:t>
            </a:r>
            <a:r>
              <a:rPr lang="en-US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BANDWITH</a:t>
            </a:r>
            <a:endParaRPr lang="en-US" u="sng" dirty="0" smtClean="0"/>
          </a:p>
          <a:p>
            <a:pPr marL="265113" lvl="0" indent="-265113" algn="just"/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600" dirty="0" err="1" smtClean="0"/>
              <a:t>Anda</a:t>
            </a:r>
            <a:r>
              <a:rPr lang="en-US" sz="1600" dirty="0" smtClean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</a:t>
            </a:r>
            <a:r>
              <a:rPr lang="en-US" sz="1600" dirty="0" err="1"/>
              <a:t>bandwith</a:t>
            </a:r>
            <a:r>
              <a:rPr lang="en-US" sz="1600" dirty="0"/>
              <a:t> yang </a:t>
            </a:r>
            <a:r>
              <a:rPr lang="en-US" sz="1600" dirty="0" err="1"/>
              <a:t>disediakan</a:t>
            </a:r>
            <a:r>
              <a:rPr lang="en-US" sz="1600" dirty="0"/>
              <a:t>. </a:t>
            </a:r>
            <a:r>
              <a:rPr lang="en-US" sz="1600" dirty="0" err="1"/>
              <a:t>Bandwith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besarnya</a:t>
            </a:r>
            <a:r>
              <a:rPr lang="en-US" sz="1600" dirty="0"/>
              <a:t> data transfer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sebulan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65113" lvl="0" indent="-265113" algn="just"/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Kira-kira</a:t>
            </a:r>
            <a:r>
              <a:rPr lang="en-US" sz="1600" dirty="0" smtClean="0"/>
              <a:t> </a:t>
            </a:r>
            <a:r>
              <a:rPr lang="en-US" sz="1600" dirty="0" err="1"/>
              <a:t>begini</a:t>
            </a:r>
            <a:r>
              <a:rPr lang="en-US" sz="1600" dirty="0"/>
              <a:t> </a:t>
            </a:r>
            <a:r>
              <a:rPr lang="en-US" sz="1600" dirty="0" err="1"/>
              <a:t>maksudnya</a:t>
            </a:r>
            <a:r>
              <a:rPr lang="en-US" sz="1600" dirty="0"/>
              <a:t>.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hosting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bandwith</a:t>
            </a:r>
            <a:r>
              <a:rPr lang="en-US" sz="1600" dirty="0"/>
              <a:t> 1GB </a:t>
            </a:r>
            <a:r>
              <a:rPr lang="en-US" sz="1600" dirty="0" err="1"/>
              <a:t>sebulan</a:t>
            </a:r>
            <a:r>
              <a:rPr lang="en-US" sz="1600" dirty="0"/>
              <a:t>.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file HTML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20kb (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images)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website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perhari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 100 orang,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menghabiskan</a:t>
            </a:r>
            <a:r>
              <a:rPr lang="en-US" sz="1600" dirty="0"/>
              <a:t> </a:t>
            </a:r>
            <a:r>
              <a:rPr lang="en-US" sz="1600" dirty="0" err="1"/>
              <a:t>bandwith</a:t>
            </a:r>
            <a:r>
              <a:rPr lang="en-US" sz="1600" dirty="0"/>
              <a:t> </a:t>
            </a:r>
            <a:r>
              <a:rPr lang="en-US" sz="1600" dirty="0" err="1"/>
              <a:t>perhari</a:t>
            </a:r>
            <a:r>
              <a:rPr lang="en-US" sz="1600" dirty="0"/>
              <a:t>: 20kb x 100orang = 2000kb =2MB. </a:t>
            </a:r>
            <a:r>
              <a:rPr lang="en-US" sz="1600" dirty="0" err="1"/>
              <a:t>Perbulan</a:t>
            </a:r>
            <a:r>
              <a:rPr lang="en-US" sz="1600" dirty="0"/>
              <a:t>: 2MB x 31 = 62MB,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10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: 62MB x 10 = 620MB. </a:t>
            </a:r>
            <a:endParaRPr lang="en-US" sz="1600" dirty="0" smtClean="0"/>
          </a:p>
          <a:p>
            <a:pPr marL="265113" lvl="0" indent="-265113" algn="just"/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Jadi</a:t>
            </a:r>
            <a:r>
              <a:rPr lang="en-US" sz="1600" dirty="0" smtClean="0"/>
              <a:t> </a:t>
            </a:r>
            <a:r>
              <a:rPr lang="en-US" sz="1600" dirty="0" err="1"/>
              <a:t>perhatikan</a:t>
            </a:r>
            <a:r>
              <a:rPr lang="en-US" sz="1600" dirty="0"/>
              <a:t> </a:t>
            </a:r>
            <a:r>
              <a:rPr lang="en-US" sz="1600" dirty="0" err="1"/>
              <a:t>bandwith</a:t>
            </a:r>
            <a:r>
              <a:rPr lang="en-US" sz="1600" dirty="0"/>
              <a:t> yang </a:t>
            </a:r>
            <a:r>
              <a:rPr lang="en-US" sz="1600" dirty="0" err="1"/>
              <a:t>disediakan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file HTML </a:t>
            </a:r>
            <a:r>
              <a:rPr lang="en-US" sz="1600" dirty="0" err="1"/>
              <a:t>anda</a:t>
            </a:r>
            <a:r>
              <a:rPr lang="en-US" sz="1600" dirty="0"/>
              <a:t>,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website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tentu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</a:t>
            </a:r>
            <a:r>
              <a:rPr lang="en-US" sz="1600" dirty="0" err="1"/>
              <a:t>bandwithnya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. </a:t>
            </a:r>
            <a:r>
              <a:rPr lang="en-US" sz="1600" dirty="0" err="1"/>
              <a:t>Kebanyakan</a:t>
            </a:r>
            <a:r>
              <a:rPr lang="en-US" sz="1600" dirty="0"/>
              <a:t> hosting Indonesia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bandwith</a:t>
            </a:r>
            <a:r>
              <a:rPr lang="en-US" sz="1600" dirty="0"/>
              <a:t> yang </a:t>
            </a:r>
            <a:r>
              <a:rPr lang="en-US" sz="1600" dirty="0" err="1"/>
              <a:t>kecil</a:t>
            </a:r>
            <a:r>
              <a:rPr lang="en-US" sz="1600" dirty="0"/>
              <a:t>, hosting </a:t>
            </a:r>
            <a:r>
              <a:rPr lang="en-US" sz="1600" dirty="0" err="1"/>
              <a:t>luar</a:t>
            </a:r>
            <a:r>
              <a:rPr lang="en-US" sz="1600" dirty="0"/>
              <a:t> </a:t>
            </a:r>
            <a:r>
              <a:rPr lang="en-US" sz="1600" dirty="0" err="1"/>
              <a:t>negeri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bandwith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murah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9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TIPE-TIPE HOSTING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2469976"/>
            <a:ext cx="7239000" cy="3263280"/>
          </a:xfrm>
        </p:spPr>
        <p:txBody>
          <a:bodyPr/>
          <a:lstStyle/>
          <a:p>
            <a:r>
              <a:rPr lang="en-US" sz="2400" dirty="0"/>
              <a:t>Hosting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bermacam-macam</a:t>
            </a:r>
            <a:r>
              <a:rPr lang="en-US" sz="2400" dirty="0" smtClean="0"/>
              <a:t>,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lain : 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(Shared) Hosting. </a:t>
            </a:r>
          </a:p>
          <a:p>
            <a:pPr marL="0" indent="0" algn="just"/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server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hosting (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satunya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domain. </a:t>
            </a:r>
            <a:r>
              <a:rPr lang="en-US" sz="2400" dirty="0" err="1"/>
              <a:t>Biasanya</a:t>
            </a:r>
            <a:r>
              <a:rPr lang="en-US" sz="2400" dirty="0"/>
              <a:t> hosting yang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yang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, </a:t>
            </a:r>
            <a:r>
              <a:rPr lang="en-US" sz="2400" dirty="0" err="1"/>
              <a:t>biayanya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murah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2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TIPE-TIPE HOSTING [2]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772816"/>
            <a:ext cx="7239000" cy="4680520"/>
          </a:xfrm>
        </p:spPr>
        <p:txBody>
          <a:bodyPr/>
          <a:lstStyle/>
          <a:p>
            <a:pPr marL="0" indent="0"/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  Free Hosting</a:t>
            </a:r>
          </a:p>
          <a:p>
            <a:pPr marL="0" indent="0" algn="just"/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hosting </a:t>
            </a:r>
            <a:r>
              <a:rPr lang="en-US" sz="2400" dirty="0" err="1"/>
              <a:t>gratisan</a:t>
            </a:r>
            <a:r>
              <a:rPr lang="en-US" sz="2400" dirty="0"/>
              <a:t>,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</a:t>
            </a:r>
            <a:r>
              <a:rPr lang="en-US" sz="2400" dirty="0" err="1"/>
              <a:t>apa-apa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iklan</a:t>
            </a:r>
            <a:r>
              <a:rPr lang="en-US" sz="2400" dirty="0"/>
              <a:t> yang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website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domain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</a:t>
            </a:r>
          </a:p>
          <a:p>
            <a:pPr marL="0" indent="0" algn="just"/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</a:t>
            </a:r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Dedicated 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Hosting</a:t>
            </a:r>
          </a:p>
          <a:p>
            <a:pPr marL="0" indent="0" algn="just"/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yang paling </a:t>
            </a:r>
            <a:r>
              <a:rPr lang="en-US" sz="2400" dirty="0" err="1"/>
              <a:t>mahal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server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server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hosting </a:t>
            </a:r>
            <a:r>
              <a:rPr lang="en-US" sz="2400" dirty="0" err="1"/>
              <a:t>dan</a:t>
            </a:r>
            <a:r>
              <a:rPr lang="en-US" sz="2400" dirty="0"/>
              <a:t> domain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.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merawatnya</a:t>
            </a:r>
            <a:endParaRPr lang="en-US" sz="2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7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TIPE-TIPE HOSTING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[3]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60848"/>
            <a:ext cx="6139408" cy="4111352"/>
          </a:xfrm>
        </p:spPr>
        <p:txBody>
          <a:bodyPr/>
          <a:lstStyle/>
          <a:p>
            <a:pPr algn="just"/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Collocated Hosting</a:t>
            </a:r>
          </a:p>
          <a:p>
            <a:pPr marL="0" indent="0" algn="just"/>
            <a:r>
              <a:rPr lang="en-US" sz="2800" dirty="0" smtClean="0"/>
              <a:t>Yang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mahal</a:t>
            </a:r>
            <a:r>
              <a:rPr lang="en-US" sz="2800" dirty="0"/>
              <a:t>,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server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dikantor</a:t>
            </a:r>
            <a:r>
              <a:rPr lang="en-US" sz="2800" dirty="0"/>
              <a:t> / </a:t>
            </a:r>
            <a:r>
              <a:rPr lang="en-US" sz="2800" dirty="0" err="1"/>
              <a:t>rumah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Collocated Hosting </a:t>
            </a:r>
            <a:r>
              <a:rPr lang="en-US" sz="2800" dirty="0" err="1"/>
              <a:t>servernya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diperusahaan</a:t>
            </a:r>
            <a:r>
              <a:rPr lang="en-US" sz="2800" dirty="0"/>
              <a:t> hosting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yang </a:t>
            </a:r>
            <a:r>
              <a:rPr lang="en-US" sz="2800" dirty="0" err="1"/>
              <a:t>merawatnya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"/>
          <a:stretch/>
        </p:blipFill>
        <p:spPr bwMode="auto">
          <a:xfrm>
            <a:off x="179512" y="116632"/>
            <a:ext cx="878497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6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/>
        </p:blipFill>
        <p:spPr bwMode="auto">
          <a:xfrm>
            <a:off x="179512" y="116632"/>
            <a:ext cx="8856984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5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"/>
          <a:stretch/>
        </p:blipFill>
        <p:spPr bwMode="auto">
          <a:xfrm>
            <a:off x="251520" y="211679"/>
            <a:ext cx="8712968" cy="652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Domain &amp; Hosting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492896"/>
            <a:ext cx="6787480" cy="2736304"/>
          </a:xfrm>
        </p:spPr>
        <p:txBody>
          <a:bodyPr/>
          <a:lstStyle/>
          <a:p>
            <a:pPr algn="ctr"/>
            <a:r>
              <a:rPr lang="en-US" sz="3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Jika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kita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ingin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membuat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sebuah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website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ingin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agar website </a:t>
            </a:r>
            <a:r>
              <a:rPr lang="en-US" sz="3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kita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online,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maka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anda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harus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mengerti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mengenai</a:t>
            </a:r>
            <a:r>
              <a:rPr lang="en-US" sz="3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 </a:t>
            </a:r>
            <a:r>
              <a:rPr lang="en-US" sz="3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HOSTING. </a:t>
            </a:r>
            <a:endParaRPr lang="en-US" sz="3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6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4"/>
          <a:stretch/>
        </p:blipFill>
        <p:spPr bwMode="auto">
          <a:xfrm>
            <a:off x="179512" y="188640"/>
            <a:ext cx="8712968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"/>
          <a:stretch/>
        </p:blipFill>
        <p:spPr bwMode="auto">
          <a:xfrm>
            <a:off x="201196" y="260648"/>
            <a:ext cx="8784976" cy="61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9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7"/>
          <a:stretch/>
        </p:blipFill>
        <p:spPr bwMode="auto">
          <a:xfrm>
            <a:off x="179512" y="116632"/>
            <a:ext cx="8784976" cy="656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0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"/>
          <a:stretch/>
        </p:blipFill>
        <p:spPr bwMode="auto">
          <a:xfrm>
            <a:off x="179512" y="260648"/>
            <a:ext cx="8856984" cy="628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1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TUGAS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52936"/>
            <a:ext cx="7560840" cy="592088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di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Free 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Hosting,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 minimal 3 hosting gratis/</a:t>
            </a:r>
            <a:r>
              <a:rPr lang="en-US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free hosting.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552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 O M A I N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/>
            <a:r>
              <a:rPr lang="en-US" sz="28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Apa</a:t>
            </a:r>
            <a:r>
              <a:rPr 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itu</a:t>
            </a:r>
            <a:r>
              <a:rPr 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domain? </a:t>
            </a:r>
            <a:endParaRPr lang="en-US" sz="28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indent="0"/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merupakan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nama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unik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 </a:t>
            </a:r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alamat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untuk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website </a:t>
            </a:r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kita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merupakan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nama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yang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diakhiri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dengan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.com,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.net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.org, .biz, .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tv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lain-lain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/>
              </a:rPr>
              <a:t>www.usti.ac.id</a:t>
            </a:r>
            <a:endParaRPr lang="en-US" sz="28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Blip>
                <a:blip r:embed="rId2"/>
              </a:buBlip>
            </a:pP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/>
              </a:rPr>
              <a:t>www.detik.com</a:t>
            </a:r>
            <a:endParaRPr lang="en-US" sz="28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Blip>
                <a:blip r:embed="rId2"/>
              </a:buBlip>
            </a:pPr>
            <a:r>
              <a:rPr lang="en-US" sz="2800" u="sng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www.rcti.tv</a:t>
            </a:r>
            <a:endParaRPr lang="en-US" sz="2800" u="sng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2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 O M A I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 [ 2 ]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6139408" cy="4320480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Kita pun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membeli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sendiri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domain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sendiri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tinggal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pilih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bagus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memiliki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domain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sendiri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. </a:t>
            </a:r>
            <a:endParaRPr lang="en-US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 algn="just"/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domain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biayanya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biasanya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pertahun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setelah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memiliki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domain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maka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domain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tersebut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bisa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dimiliki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orang lain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kecuali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lagi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membayarnya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. </a:t>
            </a:r>
            <a:endParaRPr lang="en-US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kita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memiliki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domain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misalkan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usti.ac.id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maka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URL(Uniform Resource Locator)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u="sng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u="sng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  <a:hlinkClick r:id="rId2"/>
              </a:rPr>
              <a:t>www.</a:t>
            </a:r>
            <a:r>
              <a:rPr lang="en-US" u="sng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cs typeface="Courier New" pitchFamily="49" charset="0"/>
              </a:rPr>
              <a:t>usti.ac.id</a:t>
            </a:r>
            <a:endParaRPr lang="en-US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MEMILIH DOMAIN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6768752" cy="4608512"/>
          </a:xfrm>
        </p:spPr>
        <p:txBody>
          <a:bodyPr/>
          <a:lstStyle/>
          <a:p>
            <a:pPr marL="0" indent="0" algn="just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Kebanyakan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domain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dimiliki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orang,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jadi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benar-benar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harus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memilih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domain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unik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Tetapi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memilih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domain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harus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memperhatikan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bahwa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domain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kalau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bisa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sesingkat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mungkin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mengecilkan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kemungkinan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seseorang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salah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mengetik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domain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anda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contoh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 </a:t>
            </a:r>
            <a:r>
              <a:rPr lang="en-US" sz="2400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dhimasronggobramantyo.com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marL="0" indent="0"/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Nama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domain yang </a:t>
            </a:r>
            <a:r>
              <a:rPr lang="en-US" sz="24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sangat</a:t>
            </a:r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panjang</a:t>
            </a:r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</a:t>
            </a:r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sulit</a:t>
            </a:r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diingat</a:t>
            </a:r>
            <a:endParaRPr lang="en-US" sz="2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MEMILIH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96" y="1830076"/>
            <a:ext cx="5707360" cy="4752528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600" dirty="0" smtClean="0"/>
              <a:t>Domain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sebaiknya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arti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gampang</a:t>
            </a:r>
            <a:r>
              <a:rPr lang="en-US" sz="2600" dirty="0"/>
              <a:t> </a:t>
            </a:r>
            <a:r>
              <a:rPr lang="en-US" sz="2600" dirty="0" err="1" smtClean="0"/>
              <a:t>diingat</a:t>
            </a:r>
            <a:endParaRPr lang="en-US" sz="26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600" dirty="0" smtClean="0"/>
              <a:t> </a:t>
            </a:r>
            <a:r>
              <a:rPr lang="en-US" sz="2600" dirty="0" err="1" smtClean="0"/>
              <a:t>Jangan</a:t>
            </a:r>
            <a:r>
              <a:rPr lang="en-US" sz="2600" dirty="0" smtClean="0"/>
              <a:t> </a:t>
            </a:r>
            <a:r>
              <a:rPr lang="en-US" sz="2600" dirty="0" err="1" smtClean="0"/>
              <a:t>sekali</a:t>
            </a:r>
            <a:r>
              <a:rPr lang="en-US" sz="2600" dirty="0" smtClean="0"/>
              <a:t>-kali </a:t>
            </a:r>
            <a:r>
              <a:rPr lang="en-US" sz="2600" dirty="0" err="1"/>
              <a:t>membeli</a:t>
            </a:r>
            <a:r>
              <a:rPr lang="en-US" sz="2600" dirty="0"/>
              <a:t> domain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penggabungan</a:t>
            </a:r>
            <a:r>
              <a:rPr lang="en-US" sz="2600" dirty="0"/>
              <a:t> </a:t>
            </a:r>
            <a:r>
              <a:rPr lang="en-US" sz="2600" dirty="0" err="1"/>
              <a:t>angka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huruf</a:t>
            </a:r>
            <a:r>
              <a:rPr lang="en-US" sz="2600" dirty="0"/>
              <a:t>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susah</a:t>
            </a:r>
            <a:r>
              <a:rPr lang="en-US" sz="2600" dirty="0"/>
              <a:t> </a:t>
            </a:r>
            <a:r>
              <a:rPr lang="en-US" sz="2600" dirty="0" err="1"/>
              <a:t>diingat</a:t>
            </a:r>
            <a:r>
              <a:rPr lang="en-US" sz="2600" dirty="0"/>
              <a:t>. Domain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nama</a:t>
            </a:r>
            <a:r>
              <a:rPr lang="en-US" sz="2600" dirty="0"/>
              <a:t> </a:t>
            </a:r>
            <a:r>
              <a:rPr lang="en-US" sz="2600" i="1" u="sng" dirty="0">
                <a:solidFill>
                  <a:schemeClr val="accent2"/>
                </a:solidFill>
              </a:rPr>
              <a:t>l4k1l4k1.com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susah</a:t>
            </a:r>
            <a:r>
              <a:rPr lang="en-US" sz="2600" dirty="0"/>
              <a:t> </a:t>
            </a:r>
            <a:r>
              <a:rPr lang="en-US" sz="2600" dirty="0" err="1"/>
              <a:t>diingat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600" dirty="0" err="1" smtClean="0"/>
              <a:t>Pilihlah</a:t>
            </a:r>
            <a:r>
              <a:rPr lang="en-US" sz="2600" dirty="0" smtClean="0"/>
              <a:t> </a:t>
            </a:r>
            <a:r>
              <a:rPr lang="en-US" sz="2600" dirty="0" err="1"/>
              <a:t>juga</a:t>
            </a:r>
            <a:r>
              <a:rPr lang="en-US" sz="2600" dirty="0"/>
              <a:t> domain yang </a:t>
            </a:r>
            <a:r>
              <a:rPr lang="en-US" sz="2600" dirty="0" err="1"/>
              <a:t>mudah</a:t>
            </a:r>
            <a:r>
              <a:rPr lang="en-US" sz="2600" dirty="0"/>
              <a:t> </a:t>
            </a:r>
            <a:r>
              <a:rPr lang="en-US" sz="2600" dirty="0" err="1" smtClean="0"/>
              <a:t>diucapkan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2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SUBDOMAIN</a:t>
            </a:r>
            <a:endParaRPr 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1988840"/>
            <a:ext cx="6715472" cy="4255368"/>
          </a:xfrm>
        </p:spPr>
        <p:txBody>
          <a:bodyPr/>
          <a:lstStyle/>
          <a:p>
            <a:pPr marL="0" indent="0" algn="just"/>
            <a:r>
              <a:rPr lang="en-US" sz="2400" dirty="0"/>
              <a:t>Subdomain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domain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domain </a:t>
            </a:r>
            <a:r>
              <a:rPr lang="en-US" sz="2400" dirty="0" err="1"/>
              <a:t>anda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subdomain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file HTML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domain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/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/>
              <a:t>subdomain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u="sng" dirty="0">
                <a:hlinkClick r:id="rId2"/>
              </a:rPr>
              <a:t>http</a:t>
            </a:r>
            <a:r>
              <a:rPr lang="en-US" sz="2400" u="sng" dirty="0" smtClean="0">
                <a:hlinkClick r:id="rId2"/>
              </a:rPr>
              <a:t>://pmb.usti.ac.id</a:t>
            </a:r>
            <a:endParaRPr lang="en-US" sz="2400" u="sng" dirty="0" smtClean="0"/>
          </a:p>
          <a:p>
            <a:pPr marL="0" indent="0" algn="just"/>
            <a:r>
              <a:rPr lang="en-US" sz="2400" dirty="0" smtClean="0"/>
              <a:t>Yang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/>
              <a:t>subdomain </a:t>
            </a:r>
            <a:r>
              <a:rPr lang="en-US" sz="2400" i="1" u="sng" dirty="0" err="1" smtClean="0">
                <a:solidFill>
                  <a:schemeClr val="accent1">
                    <a:lumMod val="50000"/>
                  </a:schemeClr>
                </a:solidFill>
              </a:rPr>
              <a:t>pmb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/>
              <a:t>domain </a:t>
            </a:r>
            <a:r>
              <a:rPr lang="en-US" sz="2400" i="1" u="sng" dirty="0" smtClean="0">
                <a:solidFill>
                  <a:schemeClr val="accent1">
                    <a:lumMod val="50000"/>
                  </a:schemeClr>
                </a:solidFill>
              </a:rPr>
              <a:t>usti.ac.id</a:t>
            </a:r>
            <a:r>
              <a:rPr lang="en-US" sz="2400" dirty="0" smtClean="0"/>
              <a:t> </a:t>
            </a:r>
            <a:r>
              <a:rPr lang="en-US" sz="2400" dirty="0" smtClean="0"/>
              <a:t>. Kita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memasang</a:t>
            </a:r>
            <a:r>
              <a:rPr lang="en-US" sz="2400" dirty="0"/>
              <a:t> subdomain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domain.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HOSTING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7239000" cy="43434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domain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agar </a:t>
            </a:r>
            <a:r>
              <a:rPr lang="en-US" dirty="0" err="1"/>
              <a:t>dokumen</a:t>
            </a:r>
            <a:r>
              <a:rPr lang="en-US" dirty="0"/>
              <a:t> HTML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?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err="1" smtClean="0"/>
              <a:t>Dokumen-dokumen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ditempat</a:t>
            </a:r>
            <a:r>
              <a:rPr lang="en-US" dirty="0"/>
              <a:t> lain, </a:t>
            </a:r>
            <a:r>
              <a:rPr lang="en-US" dirty="0" err="1"/>
              <a:t>jangan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diperusahaan</a:t>
            </a:r>
            <a:r>
              <a:rPr lang="en-US" dirty="0"/>
              <a:t> Hosting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/>
              <a:t>hosting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menjual</a:t>
            </a:r>
            <a:r>
              <a:rPr lang="en-US" dirty="0"/>
              <a:t> hosting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domain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domain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menyewa</a:t>
            </a:r>
            <a:r>
              <a:rPr lang="en-US" dirty="0"/>
              <a:t> hosting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HTML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Pembayaran</a:t>
            </a:r>
            <a:r>
              <a:rPr lang="en-US" dirty="0"/>
              <a:t> hosting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MEMILIH HOSTING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hosting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:</a:t>
            </a:r>
          </a:p>
          <a:p>
            <a:pPr lvl="0" algn="just"/>
            <a:r>
              <a:rPr lang="en-US" sz="2800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1.KAPASITAS</a:t>
            </a:r>
            <a:r>
              <a:rPr lang="en-US" sz="2800" dirty="0" smtClean="0"/>
              <a:t> </a:t>
            </a:r>
          </a:p>
          <a:p>
            <a:pPr lvl="0" algn="just"/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 smtClean="0"/>
              <a:t>berapa</a:t>
            </a:r>
            <a:r>
              <a:rPr lang="en-US" sz="2800" dirty="0" smtClean="0"/>
              <a:t> </a:t>
            </a:r>
            <a:r>
              <a:rPr lang="en-US" sz="2800" dirty="0" err="1"/>
              <a:t>kapasitas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, </a:t>
            </a:r>
            <a:r>
              <a:rPr lang="en-US" sz="2800" dirty="0" err="1"/>
              <a:t>apakah</a:t>
            </a:r>
            <a:r>
              <a:rPr lang="en-US" sz="2800" dirty="0"/>
              <a:t> 25MB, 50MB </a:t>
            </a:r>
            <a:r>
              <a:rPr lang="en-US" sz="2800" dirty="0" err="1"/>
              <a:t>atau</a:t>
            </a:r>
            <a:r>
              <a:rPr lang="en-US" sz="2800" dirty="0"/>
              <a:t> 1GB.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cermat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tentu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kapasitas</a:t>
            </a:r>
            <a:r>
              <a:rPr lang="en-US" sz="2800" dirty="0"/>
              <a:t> </a:t>
            </a:r>
            <a:r>
              <a:rPr lang="en-US" sz="2800" dirty="0" err="1"/>
              <a:t>biayanya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mahal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8software">
  <a:themeElements>
    <a:clrScheme name="01abstrac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abstrac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abstra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BoxedArt_Software</Template>
  <TotalTime>236</TotalTime>
  <Words>961</Words>
  <Application>Microsoft Office PowerPoint</Application>
  <PresentationFormat>On-screen Show 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08software</vt:lpstr>
      <vt:lpstr>Custom Design</vt:lpstr>
      <vt:lpstr>1_Custom Design</vt:lpstr>
      <vt:lpstr>1_Default Design</vt:lpstr>
      <vt:lpstr>PENGERTIAN DOMAIN DAN HOSTING</vt:lpstr>
      <vt:lpstr>Domain &amp; Hosting</vt:lpstr>
      <vt:lpstr>D O M A I N</vt:lpstr>
      <vt:lpstr>D O M A I N [ 2 ]</vt:lpstr>
      <vt:lpstr>MEMILIH DOMAIN</vt:lpstr>
      <vt:lpstr>MEMILIH DOMAIN [2]</vt:lpstr>
      <vt:lpstr>SUBDOMAIN</vt:lpstr>
      <vt:lpstr>HOSTING</vt:lpstr>
      <vt:lpstr>MEMILIH HOSTING</vt:lpstr>
      <vt:lpstr>MEMILIH HOSTING [2]</vt:lpstr>
      <vt:lpstr>MEMILIH HOSTING [3]</vt:lpstr>
      <vt:lpstr>MEMILIH HOSTING [4]</vt:lpstr>
      <vt:lpstr>MEMILIH HOSTING [5]</vt:lpstr>
      <vt:lpstr>TIPE-TIPE HOSTING</vt:lpstr>
      <vt:lpstr>TIPE-TIPE HOSTING [2]</vt:lpstr>
      <vt:lpstr>TIPE-TIPE HOSTING [3]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DOMAIN DAN HOSTING</dc:title>
  <dc:creator>User</dc:creator>
  <cp:lastModifiedBy>toshiba</cp:lastModifiedBy>
  <cp:revision>21</cp:revision>
  <dcterms:created xsi:type="dcterms:W3CDTF">2012-04-30T14:25:17Z</dcterms:created>
  <dcterms:modified xsi:type="dcterms:W3CDTF">2024-12-21T02:53:15Z</dcterms:modified>
</cp:coreProperties>
</file>