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DEF38-28AA-4B94-9622-48636EC7F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C297E9-B8F5-405F-A351-BFACD7FED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E9C28-D2FB-48E4-99B9-664FF6A65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4EAE-207B-4B18-B299-3C9FA610F3F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AB959-0123-46B5-9642-CE79A7FA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14574-13E1-4FDA-BF95-16A22970D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41CB-0263-439B-926A-B9456E95B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2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B11E-B258-47FF-9838-C70B81FC3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AB693-C7D8-437B-8976-6E527FC0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7E5E7-838B-4123-B27B-82F1F4FBE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4EAE-207B-4B18-B299-3C9FA610F3F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1240F-69A7-4D43-B08D-67490B51A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F726A-182A-4722-90ED-682C4CB0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41CB-0263-439B-926A-B9456E95B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01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D0AA15-64E9-4B7C-81E5-EF74D2428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3857C9-0F7B-47F9-9C9A-2AAB46904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CF38C-89BC-4A4C-854D-36C1385DC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4EAE-207B-4B18-B299-3C9FA610F3F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075F2-0CF0-4C1B-88AB-38BE6CC57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1FFEC-CA4F-4F87-A82B-F2389BB9F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41CB-0263-439B-926A-B9456E95B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68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7B38B-A878-44DA-9483-F682662E0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5186B-3F6F-4846-95AF-25ABCEB53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C6388-0F32-469E-A861-EBA3FBA11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4EAE-207B-4B18-B299-3C9FA610F3F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089C-F508-48A6-8C47-B5A42B42A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D6A5C-3897-47EB-B0B8-5B0493897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41CB-0263-439B-926A-B9456E95B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87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32268-8BCA-4D4F-95F4-75F6022E9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34804-6B31-46AA-9A03-048840BC2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AFE8E-FCEA-48A2-A97B-0365E85E9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4EAE-207B-4B18-B299-3C9FA610F3F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83BD3-0D4F-47A3-A7C4-9F9F1D965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26A79-6217-4DC6-94C6-7BB4D3796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41CB-0263-439B-926A-B9456E95B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94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3930A-8978-47EF-9FA6-211B0B9FB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767C7-FEC6-4CC9-A83E-B828049166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FF99D-A75E-418B-9413-0381FAD84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D67F3-124A-49A9-8884-B872D9F26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4EAE-207B-4B18-B299-3C9FA610F3F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77F49-CEE8-4F0D-ABCB-76DEB813D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5161E-8D74-4DE1-9BBA-CEB6E182B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41CB-0263-439B-926A-B9456E95B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60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B1718-0991-4F2F-9B51-31F94401A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4B7B7-EE3C-4D77-9662-F17FEC21B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35340E-E7C3-42C9-922E-0E8EC6CF6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000966-A0BE-4512-92F1-BC4C12AA2D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502C52-DBA4-44CB-9B62-1F494FC71A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28D6CA-4069-42C4-83D5-59BB5E7D4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4EAE-207B-4B18-B299-3C9FA610F3F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5FDA4C-4627-47DC-AFA8-F3819AC96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AF40BD-7783-48D6-B987-F262B996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41CB-0263-439B-926A-B9456E95B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EC75F-2F8E-4F1A-90D0-52F94B21D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86663F-8B85-42BB-943C-A9C5C877F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4EAE-207B-4B18-B299-3C9FA610F3F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2E192A-6EF2-4A47-8648-BFD921810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C6DC8-224D-47A1-BFDC-6F0A776C4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41CB-0263-439B-926A-B9456E95B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9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2F9F5-9620-427C-B1E4-C71AE3876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4EAE-207B-4B18-B299-3C9FA610F3F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9DE9AC-A540-4928-AD15-402CD9F23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9F260-370C-408E-B62C-2D18E7F0A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41CB-0263-439B-926A-B9456E95B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6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A4B80-4979-4A56-9BD9-533117AE7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0E32B-6976-4D3C-A433-2002F5072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D702B9-4A81-469E-A6C1-8E1CBBB76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5C9A2-58B6-4969-9BD7-09B985404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4EAE-207B-4B18-B299-3C9FA610F3F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56BF0-77B5-4F59-AD87-CC6C06ED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1E642-58D8-4E05-A424-199F4FE77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41CB-0263-439B-926A-B9456E95B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111CB-22EA-4A31-AFBD-77071EC28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82A4EE-E30D-433F-BB24-CCBADC3BA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1B77F-268D-4F18-A982-5E5425737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51477-7A17-48D6-B39E-61FDE7A09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4EAE-207B-4B18-B299-3C9FA610F3F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95A01-7080-4F92-95A0-C87A5108B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91D9F-8966-4A45-A18C-40C14376C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41CB-0263-439B-926A-B9456E95B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78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4C6C86-9E62-4CB8-A56C-0235DB5D3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B225A-C607-4A51-B2B0-95B91F311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76EF9-7F0A-4346-A265-D2D70A6B01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04EAE-207B-4B18-B299-3C9FA610F3F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70310-8137-4FFE-9FDE-4DDE0D17A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8C5B1-75AF-4E7F-AAA8-8FA9E4899C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441CB-0263-439B-926A-B9456E95B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79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FD7CE-4D0B-4778-B630-7EF1B1B301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Test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10F51-62F3-4956-842B-5389D1257D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10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data</dc:title>
  <dc:creator>Edgars Zeltmanis</dc:creator>
  <cp:lastModifiedBy>Edgars Zeltmanis</cp:lastModifiedBy>
  <cp:revision>1</cp:revision>
  <dcterms:created xsi:type="dcterms:W3CDTF">2019-11-12T13:08:10Z</dcterms:created>
  <dcterms:modified xsi:type="dcterms:W3CDTF">2019-11-12T13:08:47Z</dcterms:modified>
</cp:coreProperties>
</file>