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6" r:id="rId2"/>
    <p:sldId id="364" r:id="rId3"/>
    <p:sldId id="374" r:id="rId4"/>
    <p:sldId id="375" r:id="rId5"/>
    <p:sldId id="376" r:id="rId6"/>
    <p:sldId id="377" r:id="rId7"/>
    <p:sldId id="365" r:id="rId8"/>
    <p:sldId id="373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5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292" autoAdjust="0"/>
    <p:restoredTop sz="94660"/>
  </p:normalViewPr>
  <p:slideViewPr>
    <p:cSldViewPr>
      <p:cViewPr varScale="1">
        <p:scale>
          <a:sx n="95" d="100"/>
          <a:sy n="95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E6ED8-1A1F-455F-9D05-B1CF7328125F}" type="doc">
      <dgm:prSet loTypeId="urn:microsoft.com/office/officeart/2005/8/layout/vProcess5" loCatId="process" qsTypeId="urn:microsoft.com/office/officeart/2005/8/quickstyle/3d4" qsCatId="3D" csTypeId="urn:microsoft.com/office/officeart/2005/8/colors/accent1_2" csCatId="accent1" phldr="1"/>
      <dgm:spPr/>
    </dgm:pt>
    <dgm:pt modelId="{CF1F7433-5AE1-4C36-8580-394A20A4F69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800" b="1" u="sng" dirty="0" smtClean="0"/>
            <a:t>Script</a:t>
          </a:r>
          <a:endParaRPr lang="pt-BR" sz="2800" b="1" u="sng" dirty="0"/>
        </a:p>
      </dgm:t>
    </dgm:pt>
    <dgm:pt modelId="{855BCF63-7448-45AC-BDBE-2782464B0BC0}" type="parTrans" cxnId="{BD4F95AE-A1A0-41E8-A671-7F1AFA20ADDC}">
      <dgm:prSet/>
      <dgm:spPr/>
      <dgm:t>
        <a:bodyPr/>
        <a:lstStyle/>
        <a:p>
          <a:endParaRPr lang="pt-BR" sz="2000" b="1"/>
        </a:p>
      </dgm:t>
    </dgm:pt>
    <dgm:pt modelId="{1E8AED55-AD41-4C47-9D72-535C8DE42A5B}" type="sibTrans" cxnId="{BD4F95AE-A1A0-41E8-A671-7F1AFA20ADDC}">
      <dgm:prSet/>
      <dgm:spPr/>
      <dgm:t>
        <a:bodyPr/>
        <a:lstStyle/>
        <a:p>
          <a:endParaRPr lang="pt-BR" sz="2000" b="1"/>
        </a:p>
      </dgm:t>
    </dgm:pt>
    <dgm:pt modelId="{91BB80E1-FC12-4AC6-AE29-9109B26EDCE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800" b="1" u="sng" dirty="0" smtClean="0"/>
            <a:t>Ferramenta</a:t>
          </a:r>
          <a:endParaRPr lang="pt-BR" sz="2800" b="1" u="sng" dirty="0"/>
        </a:p>
      </dgm:t>
    </dgm:pt>
    <dgm:pt modelId="{A2C26506-64C2-4854-B00C-DB6B0933EC31}" type="parTrans" cxnId="{2408D3F1-A1A6-4373-A806-F79CEFFE2853}">
      <dgm:prSet/>
      <dgm:spPr/>
      <dgm:t>
        <a:bodyPr/>
        <a:lstStyle/>
        <a:p>
          <a:endParaRPr lang="pt-BR" sz="2000" b="1"/>
        </a:p>
      </dgm:t>
    </dgm:pt>
    <dgm:pt modelId="{E4A0FE2A-4608-446F-901C-92094CE486A6}" type="sibTrans" cxnId="{2408D3F1-A1A6-4373-A806-F79CEFFE2853}">
      <dgm:prSet/>
      <dgm:spPr/>
      <dgm:t>
        <a:bodyPr/>
        <a:lstStyle/>
        <a:p>
          <a:endParaRPr lang="pt-BR" sz="2000" b="1"/>
        </a:p>
      </dgm:t>
    </dgm:pt>
    <dgm:pt modelId="{41818973-AA4E-4C39-8E92-4122308F497A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2800" b="1" u="sng" dirty="0" smtClean="0"/>
            <a:t>Intervenção</a:t>
          </a:r>
          <a:endParaRPr lang="pt-BR" sz="2800" b="1" u="sng" dirty="0"/>
        </a:p>
      </dgm:t>
    </dgm:pt>
    <dgm:pt modelId="{BD73CC62-DBFB-43A6-9EAF-623CC940040A}" type="parTrans" cxnId="{A963A6F7-77A0-4C09-8577-89FCEFE68D8D}">
      <dgm:prSet/>
      <dgm:spPr/>
      <dgm:t>
        <a:bodyPr/>
        <a:lstStyle/>
        <a:p>
          <a:endParaRPr lang="pt-BR" sz="2000" b="1"/>
        </a:p>
      </dgm:t>
    </dgm:pt>
    <dgm:pt modelId="{CB550260-2EAF-480E-9B37-E0C9E3DB2C53}" type="sibTrans" cxnId="{A963A6F7-77A0-4C09-8577-89FCEFE68D8D}">
      <dgm:prSet/>
      <dgm:spPr/>
      <dgm:t>
        <a:bodyPr/>
        <a:lstStyle/>
        <a:p>
          <a:endParaRPr lang="pt-BR" sz="2000" b="1"/>
        </a:p>
      </dgm:t>
    </dgm:pt>
    <dgm:pt modelId="{01BEB982-49EB-4AB0-B30F-A5998D915513}">
      <dgm:prSet phldrT="[Texto]" custT="1"/>
      <dgm:spPr/>
      <dgm:t>
        <a:bodyPr/>
        <a:lstStyle/>
        <a:p>
          <a:r>
            <a:rPr lang="pt-BR" sz="2800" b="1" u="sng" dirty="0" smtClean="0"/>
            <a:t>Diagnóstico</a:t>
          </a:r>
          <a:endParaRPr lang="pt-BR" sz="2800" b="1" u="sng" dirty="0"/>
        </a:p>
      </dgm:t>
    </dgm:pt>
    <dgm:pt modelId="{0989AC22-A73B-4A0D-9177-FC6230B70DBE}" type="parTrans" cxnId="{35D86D19-12CE-4A60-B3DE-BBA657F9F7C4}">
      <dgm:prSet/>
      <dgm:spPr/>
      <dgm:t>
        <a:bodyPr/>
        <a:lstStyle/>
        <a:p>
          <a:endParaRPr lang="pt-BR" sz="2000" b="1"/>
        </a:p>
      </dgm:t>
    </dgm:pt>
    <dgm:pt modelId="{C5BE94B3-37D7-4D53-92CD-E1E7A64FDEA4}" type="sibTrans" cxnId="{35D86D19-12CE-4A60-B3DE-BBA657F9F7C4}">
      <dgm:prSet/>
      <dgm:spPr/>
      <dgm:t>
        <a:bodyPr/>
        <a:lstStyle/>
        <a:p>
          <a:endParaRPr lang="pt-BR" sz="2000" b="1"/>
        </a:p>
      </dgm:t>
    </dgm:pt>
    <dgm:pt modelId="{064FB475-73F8-4A8A-B335-3121D79F9DBF}">
      <dgm:prSet phldrT="[Texto]" custT="1"/>
      <dgm:spPr>
        <a:solidFill>
          <a:schemeClr val="accent2"/>
        </a:solidFill>
      </dgm:spPr>
      <dgm:t>
        <a:bodyPr/>
        <a:lstStyle/>
        <a:p>
          <a:pPr marL="809625" indent="-180975"/>
          <a:r>
            <a:rPr lang="pt-BR" sz="2000" b="1" dirty="0" smtClean="0"/>
            <a:t>Padronização do discurso da intervenção</a:t>
          </a:r>
          <a:endParaRPr lang="pt-BR" sz="2000" b="1" dirty="0"/>
        </a:p>
      </dgm:t>
    </dgm:pt>
    <dgm:pt modelId="{A9141C6E-F430-49F2-9EC1-8851C82C00F8}" type="parTrans" cxnId="{C3131174-5A38-4CAD-B9D7-42C3482667B2}">
      <dgm:prSet/>
      <dgm:spPr/>
      <dgm:t>
        <a:bodyPr/>
        <a:lstStyle/>
        <a:p>
          <a:endParaRPr lang="pt-BR"/>
        </a:p>
      </dgm:t>
    </dgm:pt>
    <dgm:pt modelId="{A9ACABD7-52A5-4B08-AB38-EC24D1BAE5BA}" type="sibTrans" cxnId="{C3131174-5A38-4CAD-B9D7-42C3482667B2}">
      <dgm:prSet/>
      <dgm:spPr/>
      <dgm:t>
        <a:bodyPr/>
        <a:lstStyle/>
        <a:p>
          <a:endParaRPr lang="pt-BR"/>
        </a:p>
      </dgm:t>
    </dgm:pt>
    <dgm:pt modelId="{2FFEE293-FD6D-4495-A823-B1A4C90829F2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marL="895350" indent="-180975"/>
          <a:r>
            <a:rPr lang="pt-BR" sz="2000" b="1" dirty="0" smtClean="0"/>
            <a:t>Criação automática da interface</a:t>
          </a:r>
          <a:endParaRPr lang="pt-BR" sz="2000" b="1" dirty="0"/>
        </a:p>
      </dgm:t>
    </dgm:pt>
    <dgm:pt modelId="{C60783B4-ED00-4AA0-8A64-E7245BB1D0F3}" type="parTrans" cxnId="{9593A062-033F-4508-A2BF-FAAB8D4C1807}">
      <dgm:prSet/>
      <dgm:spPr/>
      <dgm:t>
        <a:bodyPr/>
        <a:lstStyle/>
        <a:p>
          <a:endParaRPr lang="pt-BR"/>
        </a:p>
      </dgm:t>
    </dgm:pt>
    <dgm:pt modelId="{35DE48C9-2AAC-49F7-96ED-3CC0D3A4FFC1}" type="sibTrans" cxnId="{9593A062-033F-4508-A2BF-FAAB8D4C1807}">
      <dgm:prSet/>
      <dgm:spPr/>
      <dgm:t>
        <a:bodyPr/>
        <a:lstStyle/>
        <a:p>
          <a:endParaRPr lang="pt-BR"/>
        </a:p>
      </dgm:t>
    </dgm:pt>
    <dgm:pt modelId="{B7018BC4-F180-4E91-9B2E-FD6979EFC809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895350" indent="-180975"/>
          <a:r>
            <a:rPr lang="pt-BR" sz="2000" b="1" dirty="0" smtClean="0"/>
            <a:t>Aplicação do Script (investigação)</a:t>
          </a:r>
          <a:endParaRPr lang="pt-BR" sz="2000" b="1" dirty="0"/>
        </a:p>
      </dgm:t>
    </dgm:pt>
    <dgm:pt modelId="{519C504F-4CA3-4139-8CDE-629272ADB87B}" type="parTrans" cxnId="{95749358-E09D-4E76-B8C1-81128B3F6AF7}">
      <dgm:prSet/>
      <dgm:spPr/>
      <dgm:t>
        <a:bodyPr/>
        <a:lstStyle/>
        <a:p>
          <a:endParaRPr lang="pt-BR"/>
        </a:p>
      </dgm:t>
    </dgm:pt>
    <dgm:pt modelId="{0BA7D8D9-33EB-4DA2-8C7C-5BE9E6955D3E}" type="sibTrans" cxnId="{95749358-E09D-4E76-B8C1-81128B3F6AF7}">
      <dgm:prSet/>
      <dgm:spPr/>
      <dgm:t>
        <a:bodyPr/>
        <a:lstStyle/>
        <a:p>
          <a:endParaRPr lang="pt-BR"/>
        </a:p>
      </dgm:t>
    </dgm:pt>
    <dgm:pt modelId="{EA1BD221-92EA-42D1-AEE2-F3A2AE6AEC6C}">
      <dgm:prSet phldrT="[Texto]" custT="1"/>
      <dgm:spPr/>
      <dgm:t>
        <a:bodyPr/>
        <a:lstStyle/>
        <a:p>
          <a:pPr marL="895350" indent="-266700"/>
          <a:r>
            <a:rPr lang="pt-BR" sz="2000" b="1" dirty="0" smtClean="0"/>
            <a:t>Extrato das informações , Análise e montagem do diagnóstico</a:t>
          </a:r>
          <a:endParaRPr lang="pt-BR" sz="2000" b="1" dirty="0"/>
        </a:p>
      </dgm:t>
    </dgm:pt>
    <dgm:pt modelId="{2817BCDF-55F9-47FD-877D-4F452A837564}" type="parTrans" cxnId="{642A3271-EF18-45FC-8279-9DC087DADE7B}">
      <dgm:prSet/>
      <dgm:spPr/>
      <dgm:t>
        <a:bodyPr/>
        <a:lstStyle/>
        <a:p>
          <a:endParaRPr lang="pt-BR"/>
        </a:p>
      </dgm:t>
    </dgm:pt>
    <dgm:pt modelId="{8DF825D0-D3F2-4957-B98D-83B85E64E2AE}" type="sibTrans" cxnId="{642A3271-EF18-45FC-8279-9DC087DADE7B}">
      <dgm:prSet/>
      <dgm:spPr/>
      <dgm:t>
        <a:bodyPr/>
        <a:lstStyle/>
        <a:p>
          <a:endParaRPr lang="pt-BR"/>
        </a:p>
      </dgm:t>
    </dgm:pt>
    <dgm:pt modelId="{EDF8E1DB-BE83-460B-BEF0-DB38ABE21CE8}" type="pres">
      <dgm:prSet presAssocID="{A7CE6ED8-1A1F-455F-9D05-B1CF7328125F}" presName="outerComposite" presStyleCnt="0">
        <dgm:presLayoutVars>
          <dgm:chMax val="5"/>
          <dgm:dir/>
          <dgm:resizeHandles val="exact"/>
        </dgm:presLayoutVars>
      </dgm:prSet>
      <dgm:spPr/>
    </dgm:pt>
    <dgm:pt modelId="{EF26857C-2EF1-4312-A1F2-EEBCA4CBD202}" type="pres">
      <dgm:prSet presAssocID="{A7CE6ED8-1A1F-455F-9D05-B1CF7328125F}" presName="dummyMaxCanvas" presStyleCnt="0">
        <dgm:presLayoutVars/>
      </dgm:prSet>
      <dgm:spPr/>
    </dgm:pt>
    <dgm:pt modelId="{7F062A29-B4A9-4140-9608-386D18F92D4D}" type="pres">
      <dgm:prSet presAssocID="{A7CE6ED8-1A1F-455F-9D05-B1CF7328125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85E5D9-0381-4621-AEAD-D67C1B5F3009}" type="pres">
      <dgm:prSet presAssocID="{A7CE6ED8-1A1F-455F-9D05-B1CF7328125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ACF41C-2022-4EC2-997E-5497EF3DBD7A}" type="pres">
      <dgm:prSet presAssocID="{A7CE6ED8-1A1F-455F-9D05-B1CF7328125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AA3856-994F-4B58-9916-1E4D2E5062BA}" type="pres">
      <dgm:prSet presAssocID="{A7CE6ED8-1A1F-455F-9D05-B1CF7328125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9D8F36-DED5-457C-8FEF-17D527D5DB91}" type="pres">
      <dgm:prSet presAssocID="{A7CE6ED8-1A1F-455F-9D05-B1CF7328125F}" presName="FourConn_1-2" presStyleLbl="fgAccFollowNode1" presStyleIdx="0" presStyleCnt="3">
        <dgm:presLayoutVars>
          <dgm:bulletEnabled val="1"/>
        </dgm:presLayoutVars>
      </dgm:prSet>
      <dgm:spPr/>
    </dgm:pt>
    <dgm:pt modelId="{1384D660-C1F4-427B-A716-03194E919DD7}" type="pres">
      <dgm:prSet presAssocID="{A7CE6ED8-1A1F-455F-9D05-B1CF7328125F}" presName="FourConn_2-3" presStyleLbl="fgAccFollowNode1" presStyleIdx="1" presStyleCnt="3">
        <dgm:presLayoutVars>
          <dgm:bulletEnabled val="1"/>
        </dgm:presLayoutVars>
      </dgm:prSet>
      <dgm:spPr/>
    </dgm:pt>
    <dgm:pt modelId="{B0648B86-2126-4082-AEF5-BD239D39D9B6}" type="pres">
      <dgm:prSet presAssocID="{A7CE6ED8-1A1F-455F-9D05-B1CF7328125F}" presName="FourConn_3-4" presStyleLbl="fgAccFollowNode1" presStyleIdx="2" presStyleCnt="3">
        <dgm:presLayoutVars>
          <dgm:bulletEnabled val="1"/>
        </dgm:presLayoutVars>
      </dgm:prSet>
      <dgm:spPr/>
    </dgm:pt>
    <dgm:pt modelId="{6449A44A-6664-4C0B-8818-26A62860B5E0}" type="pres">
      <dgm:prSet presAssocID="{A7CE6ED8-1A1F-455F-9D05-B1CF7328125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408F7-19ED-4271-87B1-DFEF3C38D2E6}" type="pres">
      <dgm:prSet presAssocID="{A7CE6ED8-1A1F-455F-9D05-B1CF7328125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7D7563-899C-4D24-84D5-0246416FB21B}" type="pres">
      <dgm:prSet presAssocID="{A7CE6ED8-1A1F-455F-9D05-B1CF7328125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1D1D2A-8965-4636-9766-F5BB258EC08E}" type="pres">
      <dgm:prSet presAssocID="{A7CE6ED8-1A1F-455F-9D05-B1CF7328125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B4978C1-00B5-4CDB-9893-2A3709E54AB9}" type="presOf" srcId="{CF1F7433-5AE1-4C36-8580-394A20A4F693}" destId="{6449A44A-6664-4C0B-8818-26A62860B5E0}" srcOrd="1" destOrd="0" presId="urn:microsoft.com/office/officeart/2005/8/layout/vProcess5"/>
    <dgm:cxn modelId="{BD4F95AE-A1A0-41E8-A671-7F1AFA20ADDC}" srcId="{A7CE6ED8-1A1F-455F-9D05-B1CF7328125F}" destId="{CF1F7433-5AE1-4C36-8580-394A20A4F693}" srcOrd="0" destOrd="0" parTransId="{855BCF63-7448-45AC-BDBE-2782464B0BC0}" sibTransId="{1E8AED55-AD41-4C47-9D72-535C8DE42A5B}"/>
    <dgm:cxn modelId="{95749358-E09D-4E76-B8C1-81128B3F6AF7}" srcId="{41818973-AA4E-4C39-8E92-4122308F497A}" destId="{B7018BC4-F180-4E91-9B2E-FD6979EFC809}" srcOrd="0" destOrd="0" parTransId="{519C504F-4CA3-4139-8CDE-629272ADB87B}" sibTransId="{0BA7D8D9-33EB-4DA2-8C7C-5BE9E6955D3E}"/>
    <dgm:cxn modelId="{2455B303-349B-4DC5-A3E7-CBA213B106DC}" type="presOf" srcId="{EA1BD221-92EA-42D1-AEE2-F3A2AE6AEC6C}" destId="{ED1D1D2A-8965-4636-9766-F5BB258EC08E}" srcOrd="1" destOrd="1" presId="urn:microsoft.com/office/officeart/2005/8/layout/vProcess5"/>
    <dgm:cxn modelId="{9593A062-033F-4508-A2BF-FAAB8D4C1807}" srcId="{91BB80E1-FC12-4AC6-AE29-9109B26EDCEA}" destId="{2FFEE293-FD6D-4495-A823-B1A4C90829F2}" srcOrd="0" destOrd="0" parTransId="{C60783B4-ED00-4AA0-8A64-E7245BB1D0F3}" sibTransId="{35DE48C9-2AAC-49F7-96ED-3CC0D3A4FFC1}"/>
    <dgm:cxn modelId="{CA145734-982C-44FD-BA51-16C448AB6F9E}" type="presOf" srcId="{064FB475-73F8-4A8A-B335-3121D79F9DBF}" destId="{6449A44A-6664-4C0B-8818-26A62860B5E0}" srcOrd="1" destOrd="1" presId="urn:microsoft.com/office/officeart/2005/8/layout/vProcess5"/>
    <dgm:cxn modelId="{07EDD632-69C8-46B7-A001-C2ADC9A7CFEF}" type="presOf" srcId="{41818973-AA4E-4C39-8E92-4122308F497A}" destId="{F07D7563-899C-4D24-84D5-0246416FB21B}" srcOrd="1" destOrd="0" presId="urn:microsoft.com/office/officeart/2005/8/layout/vProcess5"/>
    <dgm:cxn modelId="{F2E7DB78-F863-4447-946B-27E7E5C305C9}" type="presOf" srcId="{41818973-AA4E-4C39-8E92-4122308F497A}" destId="{BDACF41C-2022-4EC2-997E-5497EF3DBD7A}" srcOrd="0" destOrd="0" presId="urn:microsoft.com/office/officeart/2005/8/layout/vProcess5"/>
    <dgm:cxn modelId="{9D74E1AA-AF80-4244-AC75-F244719561A0}" type="presOf" srcId="{B7018BC4-F180-4E91-9B2E-FD6979EFC809}" destId="{BDACF41C-2022-4EC2-997E-5497EF3DBD7A}" srcOrd="0" destOrd="1" presId="urn:microsoft.com/office/officeart/2005/8/layout/vProcess5"/>
    <dgm:cxn modelId="{DD8C9F1F-3F5B-4DC1-81C3-F9DD0B833A4B}" type="presOf" srcId="{B7018BC4-F180-4E91-9B2E-FD6979EFC809}" destId="{F07D7563-899C-4D24-84D5-0246416FB21B}" srcOrd="1" destOrd="1" presId="urn:microsoft.com/office/officeart/2005/8/layout/vProcess5"/>
    <dgm:cxn modelId="{256D3D7E-A6CA-4037-8451-4F5A544B006E}" type="presOf" srcId="{CF1F7433-5AE1-4C36-8580-394A20A4F693}" destId="{7F062A29-B4A9-4140-9608-386D18F92D4D}" srcOrd="0" destOrd="0" presId="urn:microsoft.com/office/officeart/2005/8/layout/vProcess5"/>
    <dgm:cxn modelId="{E2B807BD-A8DB-486C-AF16-3BC2ECF33126}" type="presOf" srcId="{91BB80E1-FC12-4AC6-AE29-9109B26EDCEA}" destId="{6885E5D9-0381-4621-AEAD-D67C1B5F3009}" srcOrd="0" destOrd="0" presId="urn:microsoft.com/office/officeart/2005/8/layout/vProcess5"/>
    <dgm:cxn modelId="{2B90AA9D-45B2-4A15-A990-BC27F664FEC1}" type="presOf" srcId="{91BB80E1-FC12-4AC6-AE29-9109B26EDCEA}" destId="{CA0408F7-19ED-4271-87B1-DFEF3C38D2E6}" srcOrd="1" destOrd="0" presId="urn:microsoft.com/office/officeart/2005/8/layout/vProcess5"/>
    <dgm:cxn modelId="{C1F36F5D-5B43-4EC2-9F66-57A35753C9A8}" type="presOf" srcId="{064FB475-73F8-4A8A-B335-3121D79F9DBF}" destId="{7F062A29-B4A9-4140-9608-386D18F92D4D}" srcOrd="0" destOrd="1" presId="urn:microsoft.com/office/officeart/2005/8/layout/vProcess5"/>
    <dgm:cxn modelId="{8F6F6ECD-D4CC-4A3E-A4D5-26B50B9BBE51}" type="presOf" srcId="{E4A0FE2A-4608-446F-901C-92094CE486A6}" destId="{1384D660-C1F4-427B-A716-03194E919DD7}" srcOrd="0" destOrd="0" presId="urn:microsoft.com/office/officeart/2005/8/layout/vProcess5"/>
    <dgm:cxn modelId="{30773F2B-F50B-4AF0-8A23-7BE209FFF810}" type="presOf" srcId="{2FFEE293-FD6D-4495-A823-B1A4C90829F2}" destId="{6885E5D9-0381-4621-AEAD-D67C1B5F3009}" srcOrd="0" destOrd="1" presId="urn:microsoft.com/office/officeart/2005/8/layout/vProcess5"/>
    <dgm:cxn modelId="{522B8904-FD73-45B1-BF3D-B1B45CD29EDB}" type="presOf" srcId="{EA1BD221-92EA-42D1-AEE2-F3A2AE6AEC6C}" destId="{0EAA3856-994F-4B58-9916-1E4D2E5062BA}" srcOrd="0" destOrd="1" presId="urn:microsoft.com/office/officeart/2005/8/layout/vProcess5"/>
    <dgm:cxn modelId="{C3131174-5A38-4CAD-B9D7-42C3482667B2}" srcId="{CF1F7433-5AE1-4C36-8580-394A20A4F693}" destId="{064FB475-73F8-4A8A-B335-3121D79F9DBF}" srcOrd="0" destOrd="0" parTransId="{A9141C6E-F430-49F2-9EC1-8851C82C00F8}" sibTransId="{A9ACABD7-52A5-4B08-AB38-EC24D1BAE5BA}"/>
    <dgm:cxn modelId="{642A3271-EF18-45FC-8279-9DC087DADE7B}" srcId="{01BEB982-49EB-4AB0-B30F-A5998D915513}" destId="{EA1BD221-92EA-42D1-AEE2-F3A2AE6AEC6C}" srcOrd="0" destOrd="0" parTransId="{2817BCDF-55F9-47FD-877D-4F452A837564}" sibTransId="{8DF825D0-D3F2-4957-B98D-83B85E64E2AE}"/>
    <dgm:cxn modelId="{CF8012A8-29DA-40D9-BE90-6C485AD01CC0}" type="presOf" srcId="{1E8AED55-AD41-4C47-9D72-535C8DE42A5B}" destId="{0D9D8F36-DED5-457C-8FEF-17D527D5DB91}" srcOrd="0" destOrd="0" presId="urn:microsoft.com/office/officeart/2005/8/layout/vProcess5"/>
    <dgm:cxn modelId="{517C6642-687F-4938-BDAD-A0F05FADACCE}" type="presOf" srcId="{CB550260-2EAF-480E-9B37-E0C9E3DB2C53}" destId="{B0648B86-2126-4082-AEF5-BD239D39D9B6}" srcOrd="0" destOrd="0" presId="urn:microsoft.com/office/officeart/2005/8/layout/vProcess5"/>
    <dgm:cxn modelId="{75A2AD6F-A8AC-49EC-A34A-ADAC447F5606}" type="presOf" srcId="{01BEB982-49EB-4AB0-B30F-A5998D915513}" destId="{0EAA3856-994F-4B58-9916-1E4D2E5062BA}" srcOrd="0" destOrd="0" presId="urn:microsoft.com/office/officeart/2005/8/layout/vProcess5"/>
    <dgm:cxn modelId="{CB119D99-D8E3-4DF1-A9BD-7C3DFCBE6D43}" type="presOf" srcId="{2FFEE293-FD6D-4495-A823-B1A4C90829F2}" destId="{CA0408F7-19ED-4271-87B1-DFEF3C38D2E6}" srcOrd="1" destOrd="1" presId="urn:microsoft.com/office/officeart/2005/8/layout/vProcess5"/>
    <dgm:cxn modelId="{35D86D19-12CE-4A60-B3DE-BBA657F9F7C4}" srcId="{A7CE6ED8-1A1F-455F-9D05-B1CF7328125F}" destId="{01BEB982-49EB-4AB0-B30F-A5998D915513}" srcOrd="3" destOrd="0" parTransId="{0989AC22-A73B-4A0D-9177-FC6230B70DBE}" sibTransId="{C5BE94B3-37D7-4D53-92CD-E1E7A64FDEA4}"/>
    <dgm:cxn modelId="{16ADDD11-A850-46C8-B4A6-4D26CCF04154}" type="presOf" srcId="{A7CE6ED8-1A1F-455F-9D05-B1CF7328125F}" destId="{EDF8E1DB-BE83-460B-BEF0-DB38ABE21CE8}" srcOrd="0" destOrd="0" presId="urn:microsoft.com/office/officeart/2005/8/layout/vProcess5"/>
    <dgm:cxn modelId="{2408D3F1-A1A6-4373-A806-F79CEFFE2853}" srcId="{A7CE6ED8-1A1F-455F-9D05-B1CF7328125F}" destId="{91BB80E1-FC12-4AC6-AE29-9109B26EDCEA}" srcOrd="1" destOrd="0" parTransId="{A2C26506-64C2-4854-B00C-DB6B0933EC31}" sibTransId="{E4A0FE2A-4608-446F-901C-92094CE486A6}"/>
    <dgm:cxn modelId="{7F75F600-91C1-4150-B618-6B61DB6CE231}" type="presOf" srcId="{01BEB982-49EB-4AB0-B30F-A5998D915513}" destId="{ED1D1D2A-8965-4636-9766-F5BB258EC08E}" srcOrd="1" destOrd="0" presId="urn:microsoft.com/office/officeart/2005/8/layout/vProcess5"/>
    <dgm:cxn modelId="{A963A6F7-77A0-4C09-8577-89FCEFE68D8D}" srcId="{A7CE6ED8-1A1F-455F-9D05-B1CF7328125F}" destId="{41818973-AA4E-4C39-8E92-4122308F497A}" srcOrd="2" destOrd="0" parTransId="{BD73CC62-DBFB-43A6-9EAF-623CC940040A}" sibTransId="{CB550260-2EAF-480E-9B37-E0C9E3DB2C53}"/>
    <dgm:cxn modelId="{2D13D0E4-6FB1-417A-AFA1-9668C7526652}" type="presParOf" srcId="{EDF8E1DB-BE83-460B-BEF0-DB38ABE21CE8}" destId="{EF26857C-2EF1-4312-A1F2-EEBCA4CBD202}" srcOrd="0" destOrd="0" presId="urn:microsoft.com/office/officeart/2005/8/layout/vProcess5"/>
    <dgm:cxn modelId="{38D78828-E663-49AB-9A6D-B981F7FFCE2B}" type="presParOf" srcId="{EDF8E1DB-BE83-460B-BEF0-DB38ABE21CE8}" destId="{7F062A29-B4A9-4140-9608-386D18F92D4D}" srcOrd="1" destOrd="0" presId="urn:microsoft.com/office/officeart/2005/8/layout/vProcess5"/>
    <dgm:cxn modelId="{3EA7BD1C-B511-4507-A65F-7B5FCD9DE50C}" type="presParOf" srcId="{EDF8E1DB-BE83-460B-BEF0-DB38ABE21CE8}" destId="{6885E5D9-0381-4621-AEAD-D67C1B5F3009}" srcOrd="2" destOrd="0" presId="urn:microsoft.com/office/officeart/2005/8/layout/vProcess5"/>
    <dgm:cxn modelId="{998EE5CD-64AC-4084-86CE-FE2C72F5EF1B}" type="presParOf" srcId="{EDF8E1DB-BE83-460B-BEF0-DB38ABE21CE8}" destId="{BDACF41C-2022-4EC2-997E-5497EF3DBD7A}" srcOrd="3" destOrd="0" presId="urn:microsoft.com/office/officeart/2005/8/layout/vProcess5"/>
    <dgm:cxn modelId="{9F0648CE-8F16-40C0-80CF-75DFE9353AF9}" type="presParOf" srcId="{EDF8E1DB-BE83-460B-BEF0-DB38ABE21CE8}" destId="{0EAA3856-994F-4B58-9916-1E4D2E5062BA}" srcOrd="4" destOrd="0" presId="urn:microsoft.com/office/officeart/2005/8/layout/vProcess5"/>
    <dgm:cxn modelId="{0A0C9CD9-25B6-42B1-A276-CD5DE24624F7}" type="presParOf" srcId="{EDF8E1DB-BE83-460B-BEF0-DB38ABE21CE8}" destId="{0D9D8F36-DED5-457C-8FEF-17D527D5DB91}" srcOrd="5" destOrd="0" presId="urn:microsoft.com/office/officeart/2005/8/layout/vProcess5"/>
    <dgm:cxn modelId="{09C66960-5D5A-43CF-8BDA-29523CD84432}" type="presParOf" srcId="{EDF8E1DB-BE83-460B-BEF0-DB38ABE21CE8}" destId="{1384D660-C1F4-427B-A716-03194E919DD7}" srcOrd="6" destOrd="0" presId="urn:microsoft.com/office/officeart/2005/8/layout/vProcess5"/>
    <dgm:cxn modelId="{ADA71D0F-5EDA-42D8-A460-E5FE10337504}" type="presParOf" srcId="{EDF8E1DB-BE83-460B-BEF0-DB38ABE21CE8}" destId="{B0648B86-2126-4082-AEF5-BD239D39D9B6}" srcOrd="7" destOrd="0" presId="urn:microsoft.com/office/officeart/2005/8/layout/vProcess5"/>
    <dgm:cxn modelId="{180AD440-0349-45CC-A99C-C7818260C93D}" type="presParOf" srcId="{EDF8E1DB-BE83-460B-BEF0-DB38ABE21CE8}" destId="{6449A44A-6664-4C0B-8818-26A62860B5E0}" srcOrd="8" destOrd="0" presId="urn:microsoft.com/office/officeart/2005/8/layout/vProcess5"/>
    <dgm:cxn modelId="{EF076316-B0D9-4CB3-B4DD-7AD7B60B0D8C}" type="presParOf" srcId="{EDF8E1DB-BE83-460B-BEF0-DB38ABE21CE8}" destId="{CA0408F7-19ED-4271-87B1-DFEF3C38D2E6}" srcOrd="9" destOrd="0" presId="urn:microsoft.com/office/officeart/2005/8/layout/vProcess5"/>
    <dgm:cxn modelId="{32C451BD-D821-442B-9DE7-16D1F429FEDE}" type="presParOf" srcId="{EDF8E1DB-BE83-460B-BEF0-DB38ABE21CE8}" destId="{F07D7563-899C-4D24-84D5-0246416FB21B}" srcOrd="10" destOrd="0" presId="urn:microsoft.com/office/officeart/2005/8/layout/vProcess5"/>
    <dgm:cxn modelId="{9F1A7BE7-3F07-4F11-B011-B61CACD270DC}" type="presParOf" srcId="{EDF8E1DB-BE83-460B-BEF0-DB38ABE21CE8}" destId="{ED1D1D2A-8965-4636-9766-F5BB258EC08E}" srcOrd="11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029DA-57CA-4EBF-B874-C2F9D73A4277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</dgm:pt>
    <dgm:pt modelId="{18D93962-96D6-4B9C-B219-EC132A552BCD}">
      <dgm:prSet phldrT="[Texto]" custT="1"/>
      <dgm:spPr/>
      <dgm:t>
        <a:bodyPr/>
        <a:lstStyle/>
        <a:p>
          <a:r>
            <a:rPr lang="pt-BR" sz="1400" b="1" dirty="0" smtClean="0"/>
            <a:t>Script</a:t>
          </a:r>
          <a:endParaRPr lang="pt-BR" sz="1400" b="1" dirty="0"/>
        </a:p>
      </dgm:t>
    </dgm:pt>
    <dgm:pt modelId="{4A25E050-B766-4C46-B72D-C3517B9E6C61}" type="par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8051A34A-1FD3-45DB-9AA4-163DAB89AFA2}" type="sib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C28EB16E-E82B-4831-98FB-D3753664F79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Ferramenta</a:t>
          </a:r>
          <a:endParaRPr lang="pt-BR" sz="1400" b="1" dirty="0"/>
        </a:p>
      </dgm:t>
    </dgm:pt>
    <dgm:pt modelId="{1DD002AC-5738-4A30-A1BF-7FA26FCAC136}" type="par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C48CC5C2-0A08-4B5C-A79C-A7C4B8A87478}" type="sib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152866AA-283E-41DD-94E1-3509B1A16B41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Diagnóstico</a:t>
          </a:r>
          <a:endParaRPr lang="pt-BR" sz="1400" b="1" dirty="0"/>
        </a:p>
      </dgm:t>
    </dgm:pt>
    <dgm:pt modelId="{4A70E0A9-BAE9-4734-87AC-92146E6FECBA}" type="par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21374B0D-6963-4B60-88A2-9339D0DB0738}" type="sib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050B980D-EC56-4B4A-81A2-F2BE8E75C3E4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Intervenção</a:t>
          </a:r>
          <a:endParaRPr lang="pt-BR" sz="1400" b="1" dirty="0"/>
        </a:p>
      </dgm:t>
    </dgm:pt>
    <dgm:pt modelId="{431FBB21-B2EE-4626-9C1B-569B7B145951}" type="par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E25F7D1-9F11-4131-84B7-55583A3CD59A}" type="sib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A80024B-487E-4B3C-84F0-157D49EAAA38}" type="pres">
      <dgm:prSet presAssocID="{9F1029DA-57CA-4EBF-B874-C2F9D73A4277}" presName="Name0" presStyleCnt="0">
        <dgm:presLayoutVars>
          <dgm:dir/>
          <dgm:animLvl val="lvl"/>
          <dgm:resizeHandles val="exact"/>
        </dgm:presLayoutVars>
      </dgm:prSet>
      <dgm:spPr/>
    </dgm:pt>
    <dgm:pt modelId="{C9E3E3C3-3DE4-498B-8E69-A52C5631ECDE}" type="pres">
      <dgm:prSet presAssocID="{18D93962-96D6-4B9C-B219-EC132A552BC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85C200-F75C-471D-A455-B596421B5CC8}" type="pres">
      <dgm:prSet presAssocID="{8051A34A-1FD3-45DB-9AA4-163DAB89AFA2}" presName="parTxOnlySpace" presStyleCnt="0"/>
      <dgm:spPr/>
    </dgm:pt>
    <dgm:pt modelId="{41354347-8028-449E-9821-CEF132D500C9}" type="pres">
      <dgm:prSet presAssocID="{C28EB16E-E82B-4831-98FB-D3753664F79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FEC635-21AF-4B63-AD78-452FF208E327}" type="pres">
      <dgm:prSet presAssocID="{C48CC5C2-0A08-4B5C-A79C-A7C4B8A87478}" presName="parTxOnlySpace" presStyleCnt="0"/>
      <dgm:spPr/>
    </dgm:pt>
    <dgm:pt modelId="{83CE8146-AF33-4371-982C-8E11CA39890B}" type="pres">
      <dgm:prSet presAssocID="{050B980D-EC56-4B4A-81A2-F2BE8E75C3E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295849-7B0E-4E1E-9E3C-867AAD58EBB4}" type="pres">
      <dgm:prSet presAssocID="{3E25F7D1-9F11-4131-84B7-55583A3CD59A}" presName="parTxOnlySpace" presStyleCnt="0"/>
      <dgm:spPr/>
    </dgm:pt>
    <dgm:pt modelId="{CF816C49-E2DE-4B04-B430-3A242E2725AD}" type="pres">
      <dgm:prSet presAssocID="{152866AA-283E-41DD-94E1-3509B1A16B4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1781A6-EE74-4A46-9BCD-60C897FBE279}" srcId="{9F1029DA-57CA-4EBF-B874-C2F9D73A4277}" destId="{050B980D-EC56-4B4A-81A2-F2BE8E75C3E4}" srcOrd="2" destOrd="0" parTransId="{431FBB21-B2EE-4626-9C1B-569B7B145951}" sibTransId="{3E25F7D1-9F11-4131-84B7-55583A3CD59A}"/>
    <dgm:cxn modelId="{81283040-C8C6-4ECE-A698-DA102D64D9D4}" type="presOf" srcId="{9F1029DA-57CA-4EBF-B874-C2F9D73A4277}" destId="{3A80024B-487E-4B3C-84F0-157D49EAAA38}" srcOrd="0" destOrd="0" presId="urn:microsoft.com/office/officeart/2005/8/layout/chevron1"/>
    <dgm:cxn modelId="{99864048-C6C5-4DE7-BF92-88F29EB6443E}" type="presOf" srcId="{C28EB16E-E82B-4831-98FB-D3753664F797}" destId="{41354347-8028-449E-9821-CEF132D500C9}" srcOrd="0" destOrd="0" presId="urn:microsoft.com/office/officeart/2005/8/layout/chevron1"/>
    <dgm:cxn modelId="{FCA4612C-37FC-4F79-B0A7-A73049E1C776}" srcId="{9F1029DA-57CA-4EBF-B874-C2F9D73A4277}" destId="{C28EB16E-E82B-4831-98FB-D3753664F797}" srcOrd="1" destOrd="0" parTransId="{1DD002AC-5738-4A30-A1BF-7FA26FCAC136}" sibTransId="{C48CC5C2-0A08-4B5C-A79C-A7C4B8A87478}"/>
    <dgm:cxn modelId="{BCEA70C9-EB4E-4466-ACEA-3325F890D066}" srcId="{9F1029DA-57CA-4EBF-B874-C2F9D73A4277}" destId="{152866AA-283E-41DD-94E1-3509B1A16B41}" srcOrd="3" destOrd="0" parTransId="{4A70E0A9-BAE9-4734-87AC-92146E6FECBA}" sibTransId="{21374B0D-6963-4B60-88A2-9339D0DB0738}"/>
    <dgm:cxn modelId="{9C563AAA-2743-49CB-89BA-D9E63655B369}" type="presOf" srcId="{18D93962-96D6-4B9C-B219-EC132A552BCD}" destId="{C9E3E3C3-3DE4-498B-8E69-A52C5631ECDE}" srcOrd="0" destOrd="0" presId="urn:microsoft.com/office/officeart/2005/8/layout/chevron1"/>
    <dgm:cxn modelId="{F630CBF6-D986-41DC-B18F-0D0107A07C98}" type="presOf" srcId="{152866AA-283E-41DD-94E1-3509B1A16B41}" destId="{CF816C49-E2DE-4B04-B430-3A242E2725AD}" srcOrd="0" destOrd="0" presId="urn:microsoft.com/office/officeart/2005/8/layout/chevron1"/>
    <dgm:cxn modelId="{89EB6D16-0C60-48FD-80FF-1FF19B86FCB7}" srcId="{9F1029DA-57CA-4EBF-B874-C2F9D73A4277}" destId="{18D93962-96D6-4B9C-B219-EC132A552BCD}" srcOrd="0" destOrd="0" parTransId="{4A25E050-B766-4C46-B72D-C3517B9E6C61}" sibTransId="{8051A34A-1FD3-45DB-9AA4-163DAB89AFA2}"/>
    <dgm:cxn modelId="{E76DEBC3-6DF7-4CAA-BD49-9F93A33762AE}" type="presOf" srcId="{050B980D-EC56-4B4A-81A2-F2BE8E75C3E4}" destId="{83CE8146-AF33-4371-982C-8E11CA39890B}" srcOrd="0" destOrd="0" presId="urn:microsoft.com/office/officeart/2005/8/layout/chevron1"/>
    <dgm:cxn modelId="{1B261115-D674-4E56-AC9F-C0F98FD30AEF}" type="presParOf" srcId="{3A80024B-487E-4B3C-84F0-157D49EAAA38}" destId="{C9E3E3C3-3DE4-498B-8E69-A52C5631ECDE}" srcOrd="0" destOrd="0" presId="urn:microsoft.com/office/officeart/2005/8/layout/chevron1"/>
    <dgm:cxn modelId="{C004C961-F222-4DFA-83CD-E7475F11E6FB}" type="presParOf" srcId="{3A80024B-487E-4B3C-84F0-157D49EAAA38}" destId="{F685C200-F75C-471D-A455-B596421B5CC8}" srcOrd="1" destOrd="0" presId="urn:microsoft.com/office/officeart/2005/8/layout/chevron1"/>
    <dgm:cxn modelId="{9119E055-6117-4C08-8B3A-64BFF22D3929}" type="presParOf" srcId="{3A80024B-487E-4B3C-84F0-157D49EAAA38}" destId="{41354347-8028-449E-9821-CEF132D500C9}" srcOrd="2" destOrd="0" presId="urn:microsoft.com/office/officeart/2005/8/layout/chevron1"/>
    <dgm:cxn modelId="{452CD1AB-A707-4D89-B5EF-3B4F5479C0A9}" type="presParOf" srcId="{3A80024B-487E-4B3C-84F0-157D49EAAA38}" destId="{23FEC635-21AF-4B63-AD78-452FF208E327}" srcOrd="3" destOrd="0" presId="urn:microsoft.com/office/officeart/2005/8/layout/chevron1"/>
    <dgm:cxn modelId="{9A853444-E3EC-42FE-A11E-202C87F336DB}" type="presParOf" srcId="{3A80024B-487E-4B3C-84F0-157D49EAAA38}" destId="{83CE8146-AF33-4371-982C-8E11CA39890B}" srcOrd="4" destOrd="0" presId="urn:microsoft.com/office/officeart/2005/8/layout/chevron1"/>
    <dgm:cxn modelId="{B2990A80-0A83-4524-9803-8139B45BF313}" type="presParOf" srcId="{3A80024B-487E-4B3C-84F0-157D49EAAA38}" destId="{61295849-7B0E-4E1E-9E3C-867AAD58EBB4}" srcOrd="5" destOrd="0" presId="urn:microsoft.com/office/officeart/2005/8/layout/chevron1"/>
    <dgm:cxn modelId="{C5E82AFC-D88D-402F-BAA5-E44E4FB673D5}" type="presParOf" srcId="{3A80024B-487E-4B3C-84F0-157D49EAAA38}" destId="{CF816C49-E2DE-4B04-B430-3A242E2725AD}" srcOrd="6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029DA-57CA-4EBF-B874-C2F9D73A4277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</dgm:pt>
    <dgm:pt modelId="{18D93962-96D6-4B9C-B219-EC132A552BCD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Script</a:t>
          </a:r>
          <a:endParaRPr lang="pt-BR" sz="1400" b="1" dirty="0"/>
        </a:p>
      </dgm:t>
    </dgm:pt>
    <dgm:pt modelId="{4A25E050-B766-4C46-B72D-C3517B9E6C61}" type="par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8051A34A-1FD3-45DB-9AA4-163DAB89AFA2}" type="sib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C28EB16E-E82B-4831-98FB-D3753664F797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 smtClean="0"/>
            <a:t>Ferramenta</a:t>
          </a:r>
          <a:endParaRPr lang="pt-BR" sz="1400" b="1" dirty="0"/>
        </a:p>
      </dgm:t>
    </dgm:pt>
    <dgm:pt modelId="{1DD002AC-5738-4A30-A1BF-7FA26FCAC136}" type="par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C48CC5C2-0A08-4B5C-A79C-A7C4B8A87478}" type="sib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152866AA-283E-41DD-94E1-3509B1A16B41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Diagnóstico</a:t>
          </a:r>
          <a:endParaRPr lang="pt-BR" sz="1400" b="1" dirty="0"/>
        </a:p>
      </dgm:t>
    </dgm:pt>
    <dgm:pt modelId="{4A70E0A9-BAE9-4734-87AC-92146E6FECBA}" type="par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21374B0D-6963-4B60-88A2-9339D0DB0738}" type="sib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050B980D-EC56-4B4A-81A2-F2BE8E75C3E4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Intervenção</a:t>
          </a:r>
          <a:endParaRPr lang="pt-BR" sz="1400" b="1" dirty="0"/>
        </a:p>
      </dgm:t>
    </dgm:pt>
    <dgm:pt modelId="{431FBB21-B2EE-4626-9C1B-569B7B145951}" type="par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E25F7D1-9F11-4131-84B7-55583A3CD59A}" type="sib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A80024B-487E-4B3C-84F0-157D49EAAA38}" type="pres">
      <dgm:prSet presAssocID="{9F1029DA-57CA-4EBF-B874-C2F9D73A4277}" presName="Name0" presStyleCnt="0">
        <dgm:presLayoutVars>
          <dgm:dir/>
          <dgm:animLvl val="lvl"/>
          <dgm:resizeHandles val="exact"/>
        </dgm:presLayoutVars>
      </dgm:prSet>
      <dgm:spPr/>
    </dgm:pt>
    <dgm:pt modelId="{C9E3E3C3-3DE4-498B-8E69-A52C5631ECDE}" type="pres">
      <dgm:prSet presAssocID="{18D93962-96D6-4B9C-B219-EC132A552BC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85C200-F75C-471D-A455-B596421B5CC8}" type="pres">
      <dgm:prSet presAssocID="{8051A34A-1FD3-45DB-9AA4-163DAB89AFA2}" presName="parTxOnlySpace" presStyleCnt="0"/>
      <dgm:spPr/>
    </dgm:pt>
    <dgm:pt modelId="{41354347-8028-449E-9821-CEF132D500C9}" type="pres">
      <dgm:prSet presAssocID="{C28EB16E-E82B-4831-98FB-D3753664F79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FEC635-21AF-4B63-AD78-452FF208E327}" type="pres">
      <dgm:prSet presAssocID="{C48CC5C2-0A08-4B5C-A79C-A7C4B8A87478}" presName="parTxOnlySpace" presStyleCnt="0"/>
      <dgm:spPr/>
    </dgm:pt>
    <dgm:pt modelId="{83CE8146-AF33-4371-982C-8E11CA39890B}" type="pres">
      <dgm:prSet presAssocID="{050B980D-EC56-4B4A-81A2-F2BE8E75C3E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295849-7B0E-4E1E-9E3C-867AAD58EBB4}" type="pres">
      <dgm:prSet presAssocID="{3E25F7D1-9F11-4131-84B7-55583A3CD59A}" presName="parTxOnlySpace" presStyleCnt="0"/>
      <dgm:spPr/>
    </dgm:pt>
    <dgm:pt modelId="{CF816C49-E2DE-4B04-B430-3A242E2725AD}" type="pres">
      <dgm:prSet presAssocID="{152866AA-283E-41DD-94E1-3509B1A16B4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1781A6-EE74-4A46-9BCD-60C897FBE279}" srcId="{9F1029DA-57CA-4EBF-B874-C2F9D73A4277}" destId="{050B980D-EC56-4B4A-81A2-F2BE8E75C3E4}" srcOrd="2" destOrd="0" parTransId="{431FBB21-B2EE-4626-9C1B-569B7B145951}" sibTransId="{3E25F7D1-9F11-4131-84B7-55583A3CD59A}"/>
    <dgm:cxn modelId="{520AC956-E714-4DF0-B5AE-A751E2941075}" type="presOf" srcId="{18D93962-96D6-4B9C-B219-EC132A552BCD}" destId="{C9E3E3C3-3DE4-498B-8E69-A52C5631ECDE}" srcOrd="0" destOrd="0" presId="urn:microsoft.com/office/officeart/2005/8/layout/chevron1"/>
    <dgm:cxn modelId="{58731F6E-09FA-41A0-9ECE-0D9DBE05E561}" type="presOf" srcId="{152866AA-283E-41DD-94E1-3509B1A16B41}" destId="{CF816C49-E2DE-4B04-B430-3A242E2725AD}" srcOrd="0" destOrd="0" presId="urn:microsoft.com/office/officeart/2005/8/layout/chevron1"/>
    <dgm:cxn modelId="{A1753161-B0F3-44C2-B29C-40FFBD33E7C3}" type="presOf" srcId="{9F1029DA-57CA-4EBF-B874-C2F9D73A4277}" destId="{3A80024B-487E-4B3C-84F0-157D49EAAA38}" srcOrd="0" destOrd="0" presId="urn:microsoft.com/office/officeart/2005/8/layout/chevron1"/>
    <dgm:cxn modelId="{E79B2068-C38F-41A8-AC82-8BA682A164C3}" type="presOf" srcId="{050B980D-EC56-4B4A-81A2-F2BE8E75C3E4}" destId="{83CE8146-AF33-4371-982C-8E11CA39890B}" srcOrd="0" destOrd="0" presId="urn:microsoft.com/office/officeart/2005/8/layout/chevron1"/>
    <dgm:cxn modelId="{FCA4612C-37FC-4F79-B0A7-A73049E1C776}" srcId="{9F1029DA-57CA-4EBF-B874-C2F9D73A4277}" destId="{C28EB16E-E82B-4831-98FB-D3753664F797}" srcOrd="1" destOrd="0" parTransId="{1DD002AC-5738-4A30-A1BF-7FA26FCAC136}" sibTransId="{C48CC5C2-0A08-4B5C-A79C-A7C4B8A87478}"/>
    <dgm:cxn modelId="{BCEA70C9-EB4E-4466-ACEA-3325F890D066}" srcId="{9F1029DA-57CA-4EBF-B874-C2F9D73A4277}" destId="{152866AA-283E-41DD-94E1-3509B1A16B41}" srcOrd="3" destOrd="0" parTransId="{4A70E0A9-BAE9-4734-87AC-92146E6FECBA}" sibTransId="{21374B0D-6963-4B60-88A2-9339D0DB0738}"/>
    <dgm:cxn modelId="{5AAEA53C-15FA-44C9-B51A-8835D0270BD0}" type="presOf" srcId="{C28EB16E-E82B-4831-98FB-D3753664F797}" destId="{41354347-8028-449E-9821-CEF132D500C9}" srcOrd="0" destOrd="0" presId="urn:microsoft.com/office/officeart/2005/8/layout/chevron1"/>
    <dgm:cxn modelId="{89EB6D16-0C60-48FD-80FF-1FF19B86FCB7}" srcId="{9F1029DA-57CA-4EBF-B874-C2F9D73A4277}" destId="{18D93962-96D6-4B9C-B219-EC132A552BCD}" srcOrd="0" destOrd="0" parTransId="{4A25E050-B766-4C46-B72D-C3517B9E6C61}" sibTransId="{8051A34A-1FD3-45DB-9AA4-163DAB89AFA2}"/>
    <dgm:cxn modelId="{CC3BB8E5-3775-4A5D-A80B-AC67AA7BFDEE}" type="presParOf" srcId="{3A80024B-487E-4B3C-84F0-157D49EAAA38}" destId="{C9E3E3C3-3DE4-498B-8E69-A52C5631ECDE}" srcOrd="0" destOrd="0" presId="urn:microsoft.com/office/officeart/2005/8/layout/chevron1"/>
    <dgm:cxn modelId="{FA17D4BD-55A7-4BE5-9865-3BF535B6F7B2}" type="presParOf" srcId="{3A80024B-487E-4B3C-84F0-157D49EAAA38}" destId="{F685C200-F75C-471D-A455-B596421B5CC8}" srcOrd="1" destOrd="0" presId="urn:microsoft.com/office/officeart/2005/8/layout/chevron1"/>
    <dgm:cxn modelId="{D5859827-6B89-489F-8240-BAB4DB70797F}" type="presParOf" srcId="{3A80024B-487E-4B3C-84F0-157D49EAAA38}" destId="{41354347-8028-449E-9821-CEF132D500C9}" srcOrd="2" destOrd="0" presId="urn:microsoft.com/office/officeart/2005/8/layout/chevron1"/>
    <dgm:cxn modelId="{6F2EBA76-8FB3-46E1-AEC1-1E067FD5F359}" type="presParOf" srcId="{3A80024B-487E-4B3C-84F0-157D49EAAA38}" destId="{23FEC635-21AF-4B63-AD78-452FF208E327}" srcOrd="3" destOrd="0" presId="urn:microsoft.com/office/officeart/2005/8/layout/chevron1"/>
    <dgm:cxn modelId="{ACF8713C-DE11-4C12-A194-8F2D50377A24}" type="presParOf" srcId="{3A80024B-487E-4B3C-84F0-157D49EAAA38}" destId="{83CE8146-AF33-4371-982C-8E11CA39890B}" srcOrd="4" destOrd="0" presId="urn:microsoft.com/office/officeart/2005/8/layout/chevron1"/>
    <dgm:cxn modelId="{E0079C06-94FC-4986-B3EB-D67729DB2C1A}" type="presParOf" srcId="{3A80024B-487E-4B3C-84F0-157D49EAAA38}" destId="{61295849-7B0E-4E1E-9E3C-867AAD58EBB4}" srcOrd="5" destOrd="0" presId="urn:microsoft.com/office/officeart/2005/8/layout/chevron1"/>
    <dgm:cxn modelId="{52E27E67-9BB6-48B2-9710-D70F590B031F}" type="presParOf" srcId="{3A80024B-487E-4B3C-84F0-157D49EAAA38}" destId="{CF816C49-E2DE-4B04-B430-3A242E2725AD}" srcOrd="6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029DA-57CA-4EBF-B874-C2F9D73A4277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</dgm:pt>
    <dgm:pt modelId="{18D93962-96D6-4B9C-B219-EC132A552BCD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Script</a:t>
          </a:r>
          <a:endParaRPr lang="pt-BR" sz="1400" b="1" dirty="0"/>
        </a:p>
      </dgm:t>
    </dgm:pt>
    <dgm:pt modelId="{4A25E050-B766-4C46-B72D-C3517B9E6C61}" type="par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8051A34A-1FD3-45DB-9AA4-163DAB89AFA2}" type="sib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C28EB16E-E82B-4831-98FB-D3753664F79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Ferramenta</a:t>
          </a:r>
          <a:endParaRPr lang="pt-BR" sz="1400" b="1" dirty="0"/>
        </a:p>
      </dgm:t>
    </dgm:pt>
    <dgm:pt modelId="{1DD002AC-5738-4A30-A1BF-7FA26FCAC136}" type="par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C48CC5C2-0A08-4B5C-A79C-A7C4B8A87478}" type="sib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152866AA-283E-41DD-94E1-3509B1A16B41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Diagnóstico</a:t>
          </a:r>
          <a:endParaRPr lang="pt-BR" sz="1400" b="1" dirty="0"/>
        </a:p>
      </dgm:t>
    </dgm:pt>
    <dgm:pt modelId="{4A70E0A9-BAE9-4734-87AC-92146E6FECBA}" type="par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21374B0D-6963-4B60-88A2-9339D0DB0738}" type="sib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050B980D-EC56-4B4A-81A2-F2BE8E75C3E4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Intervenção</a:t>
          </a:r>
          <a:endParaRPr lang="pt-BR" sz="1400" b="1" dirty="0"/>
        </a:p>
      </dgm:t>
    </dgm:pt>
    <dgm:pt modelId="{431FBB21-B2EE-4626-9C1B-569B7B145951}" type="par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E25F7D1-9F11-4131-84B7-55583A3CD59A}" type="sib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A80024B-487E-4B3C-84F0-157D49EAAA38}" type="pres">
      <dgm:prSet presAssocID="{9F1029DA-57CA-4EBF-B874-C2F9D73A4277}" presName="Name0" presStyleCnt="0">
        <dgm:presLayoutVars>
          <dgm:dir/>
          <dgm:animLvl val="lvl"/>
          <dgm:resizeHandles val="exact"/>
        </dgm:presLayoutVars>
      </dgm:prSet>
      <dgm:spPr/>
    </dgm:pt>
    <dgm:pt modelId="{C9E3E3C3-3DE4-498B-8E69-A52C5631ECDE}" type="pres">
      <dgm:prSet presAssocID="{18D93962-96D6-4B9C-B219-EC132A552BC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85C200-F75C-471D-A455-B596421B5CC8}" type="pres">
      <dgm:prSet presAssocID="{8051A34A-1FD3-45DB-9AA4-163DAB89AFA2}" presName="parTxOnlySpace" presStyleCnt="0"/>
      <dgm:spPr/>
    </dgm:pt>
    <dgm:pt modelId="{41354347-8028-449E-9821-CEF132D500C9}" type="pres">
      <dgm:prSet presAssocID="{C28EB16E-E82B-4831-98FB-D3753664F79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FEC635-21AF-4B63-AD78-452FF208E327}" type="pres">
      <dgm:prSet presAssocID="{C48CC5C2-0A08-4B5C-A79C-A7C4B8A87478}" presName="parTxOnlySpace" presStyleCnt="0"/>
      <dgm:spPr/>
    </dgm:pt>
    <dgm:pt modelId="{83CE8146-AF33-4371-982C-8E11CA39890B}" type="pres">
      <dgm:prSet presAssocID="{050B980D-EC56-4B4A-81A2-F2BE8E75C3E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295849-7B0E-4E1E-9E3C-867AAD58EBB4}" type="pres">
      <dgm:prSet presAssocID="{3E25F7D1-9F11-4131-84B7-55583A3CD59A}" presName="parTxOnlySpace" presStyleCnt="0"/>
      <dgm:spPr/>
    </dgm:pt>
    <dgm:pt modelId="{CF816C49-E2DE-4B04-B430-3A242E2725AD}" type="pres">
      <dgm:prSet presAssocID="{152866AA-283E-41DD-94E1-3509B1A16B4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1781A6-EE74-4A46-9BCD-60C897FBE279}" srcId="{9F1029DA-57CA-4EBF-B874-C2F9D73A4277}" destId="{050B980D-EC56-4B4A-81A2-F2BE8E75C3E4}" srcOrd="2" destOrd="0" parTransId="{431FBB21-B2EE-4626-9C1B-569B7B145951}" sibTransId="{3E25F7D1-9F11-4131-84B7-55583A3CD59A}"/>
    <dgm:cxn modelId="{8B03DD01-FD4A-4F22-BAD7-57326E39A422}" type="presOf" srcId="{152866AA-283E-41DD-94E1-3509B1A16B41}" destId="{CF816C49-E2DE-4B04-B430-3A242E2725AD}" srcOrd="0" destOrd="0" presId="urn:microsoft.com/office/officeart/2005/8/layout/chevron1"/>
    <dgm:cxn modelId="{FCA4612C-37FC-4F79-B0A7-A73049E1C776}" srcId="{9F1029DA-57CA-4EBF-B874-C2F9D73A4277}" destId="{C28EB16E-E82B-4831-98FB-D3753664F797}" srcOrd="1" destOrd="0" parTransId="{1DD002AC-5738-4A30-A1BF-7FA26FCAC136}" sibTransId="{C48CC5C2-0A08-4B5C-A79C-A7C4B8A87478}"/>
    <dgm:cxn modelId="{BCEA70C9-EB4E-4466-ACEA-3325F890D066}" srcId="{9F1029DA-57CA-4EBF-B874-C2F9D73A4277}" destId="{152866AA-283E-41DD-94E1-3509B1A16B41}" srcOrd="3" destOrd="0" parTransId="{4A70E0A9-BAE9-4734-87AC-92146E6FECBA}" sibTransId="{21374B0D-6963-4B60-88A2-9339D0DB0738}"/>
    <dgm:cxn modelId="{DA013E8F-DADD-4B39-B016-5031B8603BB7}" type="presOf" srcId="{C28EB16E-E82B-4831-98FB-D3753664F797}" destId="{41354347-8028-449E-9821-CEF132D500C9}" srcOrd="0" destOrd="0" presId="urn:microsoft.com/office/officeart/2005/8/layout/chevron1"/>
    <dgm:cxn modelId="{DB6F2DA7-33A6-413A-9740-5CC9B7968CAA}" type="presOf" srcId="{050B980D-EC56-4B4A-81A2-F2BE8E75C3E4}" destId="{83CE8146-AF33-4371-982C-8E11CA39890B}" srcOrd="0" destOrd="0" presId="urn:microsoft.com/office/officeart/2005/8/layout/chevron1"/>
    <dgm:cxn modelId="{4AD319E8-F55A-4955-AA2F-438D4B245427}" type="presOf" srcId="{9F1029DA-57CA-4EBF-B874-C2F9D73A4277}" destId="{3A80024B-487E-4B3C-84F0-157D49EAAA38}" srcOrd="0" destOrd="0" presId="urn:microsoft.com/office/officeart/2005/8/layout/chevron1"/>
    <dgm:cxn modelId="{89EB6D16-0C60-48FD-80FF-1FF19B86FCB7}" srcId="{9F1029DA-57CA-4EBF-B874-C2F9D73A4277}" destId="{18D93962-96D6-4B9C-B219-EC132A552BCD}" srcOrd="0" destOrd="0" parTransId="{4A25E050-B766-4C46-B72D-C3517B9E6C61}" sibTransId="{8051A34A-1FD3-45DB-9AA4-163DAB89AFA2}"/>
    <dgm:cxn modelId="{54F30A44-BA07-4654-B81C-91373CF4FFEE}" type="presOf" srcId="{18D93962-96D6-4B9C-B219-EC132A552BCD}" destId="{C9E3E3C3-3DE4-498B-8E69-A52C5631ECDE}" srcOrd="0" destOrd="0" presId="urn:microsoft.com/office/officeart/2005/8/layout/chevron1"/>
    <dgm:cxn modelId="{636F603E-13DA-4D3B-BC90-C46D7F6921E0}" type="presParOf" srcId="{3A80024B-487E-4B3C-84F0-157D49EAAA38}" destId="{C9E3E3C3-3DE4-498B-8E69-A52C5631ECDE}" srcOrd="0" destOrd="0" presId="urn:microsoft.com/office/officeart/2005/8/layout/chevron1"/>
    <dgm:cxn modelId="{8420518A-6256-4B9E-B179-55D8D5B16A38}" type="presParOf" srcId="{3A80024B-487E-4B3C-84F0-157D49EAAA38}" destId="{F685C200-F75C-471D-A455-B596421B5CC8}" srcOrd="1" destOrd="0" presId="urn:microsoft.com/office/officeart/2005/8/layout/chevron1"/>
    <dgm:cxn modelId="{CD04F454-80C0-4969-BC74-30681C07029D}" type="presParOf" srcId="{3A80024B-487E-4B3C-84F0-157D49EAAA38}" destId="{41354347-8028-449E-9821-CEF132D500C9}" srcOrd="2" destOrd="0" presId="urn:microsoft.com/office/officeart/2005/8/layout/chevron1"/>
    <dgm:cxn modelId="{1B98CBAB-0779-43B6-A910-199C4737D60E}" type="presParOf" srcId="{3A80024B-487E-4B3C-84F0-157D49EAAA38}" destId="{23FEC635-21AF-4B63-AD78-452FF208E327}" srcOrd="3" destOrd="0" presId="urn:microsoft.com/office/officeart/2005/8/layout/chevron1"/>
    <dgm:cxn modelId="{F220B867-A880-4AF8-A0FD-C85951CB4F6A}" type="presParOf" srcId="{3A80024B-487E-4B3C-84F0-157D49EAAA38}" destId="{83CE8146-AF33-4371-982C-8E11CA39890B}" srcOrd="4" destOrd="0" presId="urn:microsoft.com/office/officeart/2005/8/layout/chevron1"/>
    <dgm:cxn modelId="{6C464377-0446-44BF-AED8-CD6BF6FE1D61}" type="presParOf" srcId="{3A80024B-487E-4B3C-84F0-157D49EAAA38}" destId="{61295849-7B0E-4E1E-9E3C-867AAD58EBB4}" srcOrd="5" destOrd="0" presId="urn:microsoft.com/office/officeart/2005/8/layout/chevron1"/>
    <dgm:cxn modelId="{587AE175-4F55-4648-B555-E5CC66E78601}" type="presParOf" srcId="{3A80024B-487E-4B3C-84F0-157D49EAAA38}" destId="{CF816C49-E2DE-4B04-B430-3A242E2725AD}" srcOrd="6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029DA-57CA-4EBF-B874-C2F9D73A4277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</dgm:pt>
    <dgm:pt modelId="{18D93962-96D6-4B9C-B219-EC132A552BCD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Script</a:t>
          </a:r>
          <a:endParaRPr lang="pt-BR" sz="1400" b="1" dirty="0"/>
        </a:p>
      </dgm:t>
    </dgm:pt>
    <dgm:pt modelId="{4A25E050-B766-4C46-B72D-C3517B9E6C61}" type="par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8051A34A-1FD3-45DB-9AA4-163DAB89AFA2}" type="sibTrans" cxnId="{89EB6D16-0C60-48FD-80FF-1FF19B86FCB7}">
      <dgm:prSet/>
      <dgm:spPr/>
      <dgm:t>
        <a:bodyPr/>
        <a:lstStyle/>
        <a:p>
          <a:endParaRPr lang="pt-BR" sz="1800" b="1"/>
        </a:p>
      </dgm:t>
    </dgm:pt>
    <dgm:pt modelId="{C28EB16E-E82B-4831-98FB-D3753664F79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Ferramenta</a:t>
          </a:r>
          <a:endParaRPr lang="pt-BR" sz="1400" b="1" dirty="0"/>
        </a:p>
      </dgm:t>
    </dgm:pt>
    <dgm:pt modelId="{1DD002AC-5738-4A30-A1BF-7FA26FCAC136}" type="par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C48CC5C2-0A08-4B5C-A79C-A7C4B8A87478}" type="sibTrans" cxnId="{FCA4612C-37FC-4F79-B0A7-A73049E1C776}">
      <dgm:prSet/>
      <dgm:spPr/>
      <dgm:t>
        <a:bodyPr/>
        <a:lstStyle/>
        <a:p>
          <a:endParaRPr lang="pt-BR" sz="1800" b="1"/>
        </a:p>
      </dgm:t>
    </dgm:pt>
    <dgm:pt modelId="{152866AA-283E-41DD-94E1-3509B1A16B41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pt-BR" sz="1400" b="1" dirty="0" smtClean="0"/>
            <a:t>Diagnóstico</a:t>
          </a:r>
          <a:endParaRPr lang="pt-BR" sz="1400" b="1" dirty="0"/>
        </a:p>
      </dgm:t>
    </dgm:pt>
    <dgm:pt modelId="{4A70E0A9-BAE9-4734-87AC-92146E6FECBA}" type="par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21374B0D-6963-4B60-88A2-9339D0DB0738}" type="sibTrans" cxnId="{BCEA70C9-EB4E-4466-ACEA-3325F890D066}">
      <dgm:prSet/>
      <dgm:spPr/>
      <dgm:t>
        <a:bodyPr/>
        <a:lstStyle/>
        <a:p>
          <a:endParaRPr lang="pt-BR" sz="1800" b="1"/>
        </a:p>
      </dgm:t>
    </dgm:pt>
    <dgm:pt modelId="{050B980D-EC56-4B4A-81A2-F2BE8E75C3E4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sz="1400" b="1" dirty="0" smtClean="0"/>
            <a:t>Intervenção</a:t>
          </a:r>
          <a:endParaRPr lang="pt-BR" sz="1400" b="1" dirty="0"/>
        </a:p>
      </dgm:t>
    </dgm:pt>
    <dgm:pt modelId="{431FBB21-B2EE-4626-9C1B-569B7B145951}" type="par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E25F7D1-9F11-4131-84B7-55583A3CD59A}" type="sibTrans" cxnId="{9B1781A6-EE74-4A46-9BCD-60C897FBE279}">
      <dgm:prSet/>
      <dgm:spPr/>
      <dgm:t>
        <a:bodyPr/>
        <a:lstStyle/>
        <a:p>
          <a:endParaRPr lang="pt-BR" sz="1800" b="1"/>
        </a:p>
      </dgm:t>
    </dgm:pt>
    <dgm:pt modelId="{3A80024B-487E-4B3C-84F0-157D49EAAA38}" type="pres">
      <dgm:prSet presAssocID="{9F1029DA-57CA-4EBF-B874-C2F9D73A4277}" presName="Name0" presStyleCnt="0">
        <dgm:presLayoutVars>
          <dgm:dir/>
          <dgm:animLvl val="lvl"/>
          <dgm:resizeHandles val="exact"/>
        </dgm:presLayoutVars>
      </dgm:prSet>
      <dgm:spPr/>
    </dgm:pt>
    <dgm:pt modelId="{C9E3E3C3-3DE4-498B-8E69-A52C5631ECDE}" type="pres">
      <dgm:prSet presAssocID="{18D93962-96D6-4B9C-B219-EC132A552BC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85C200-F75C-471D-A455-B596421B5CC8}" type="pres">
      <dgm:prSet presAssocID="{8051A34A-1FD3-45DB-9AA4-163DAB89AFA2}" presName="parTxOnlySpace" presStyleCnt="0"/>
      <dgm:spPr/>
    </dgm:pt>
    <dgm:pt modelId="{41354347-8028-449E-9821-CEF132D500C9}" type="pres">
      <dgm:prSet presAssocID="{C28EB16E-E82B-4831-98FB-D3753664F79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FEC635-21AF-4B63-AD78-452FF208E327}" type="pres">
      <dgm:prSet presAssocID="{C48CC5C2-0A08-4B5C-A79C-A7C4B8A87478}" presName="parTxOnlySpace" presStyleCnt="0"/>
      <dgm:spPr/>
    </dgm:pt>
    <dgm:pt modelId="{83CE8146-AF33-4371-982C-8E11CA39890B}" type="pres">
      <dgm:prSet presAssocID="{050B980D-EC56-4B4A-81A2-F2BE8E75C3E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295849-7B0E-4E1E-9E3C-867AAD58EBB4}" type="pres">
      <dgm:prSet presAssocID="{3E25F7D1-9F11-4131-84B7-55583A3CD59A}" presName="parTxOnlySpace" presStyleCnt="0"/>
      <dgm:spPr/>
    </dgm:pt>
    <dgm:pt modelId="{CF816C49-E2DE-4B04-B430-3A242E2725AD}" type="pres">
      <dgm:prSet presAssocID="{152866AA-283E-41DD-94E1-3509B1A16B4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1781A6-EE74-4A46-9BCD-60C897FBE279}" srcId="{9F1029DA-57CA-4EBF-B874-C2F9D73A4277}" destId="{050B980D-EC56-4B4A-81A2-F2BE8E75C3E4}" srcOrd="2" destOrd="0" parTransId="{431FBB21-B2EE-4626-9C1B-569B7B145951}" sibTransId="{3E25F7D1-9F11-4131-84B7-55583A3CD59A}"/>
    <dgm:cxn modelId="{554A0B5A-999B-419B-A05B-37F752B57022}" type="presOf" srcId="{C28EB16E-E82B-4831-98FB-D3753664F797}" destId="{41354347-8028-449E-9821-CEF132D500C9}" srcOrd="0" destOrd="0" presId="urn:microsoft.com/office/officeart/2005/8/layout/chevron1"/>
    <dgm:cxn modelId="{A81F80EE-7C69-4C9A-AA85-73FA1952C42B}" type="presOf" srcId="{050B980D-EC56-4B4A-81A2-F2BE8E75C3E4}" destId="{83CE8146-AF33-4371-982C-8E11CA39890B}" srcOrd="0" destOrd="0" presId="urn:microsoft.com/office/officeart/2005/8/layout/chevron1"/>
    <dgm:cxn modelId="{EBAC7B33-F538-4D00-B9C9-A95094240F27}" type="presOf" srcId="{9F1029DA-57CA-4EBF-B874-C2F9D73A4277}" destId="{3A80024B-487E-4B3C-84F0-157D49EAAA38}" srcOrd="0" destOrd="0" presId="urn:microsoft.com/office/officeart/2005/8/layout/chevron1"/>
    <dgm:cxn modelId="{FCA4612C-37FC-4F79-B0A7-A73049E1C776}" srcId="{9F1029DA-57CA-4EBF-B874-C2F9D73A4277}" destId="{C28EB16E-E82B-4831-98FB-D3753664F797}" srcOrd="1" destOrd="0" parTransId="{1DD002AC-5738-4A30-A1BF-7FA26FCAC136}" sibTransId="{C48CC5C2-0A08-4B5C-A79C-A7C4B8A87478}"/>
    <dgm:cxn modelId="{BCEA70C9-EB4E-4466-ACEA-3325F890D066}" srcId="{9F1029DA-57CA-4EBF-B874-C2F9D73A4277}" destId="{152866AA-283E-41DD-94E1-3509B1A16B41}" srcOrd="3" destOrd="0" parTransId="{4A70E0A9-BAE9-4734-87AC-92146E6FECBA}" sibTransId="{21374B0D-6963-4B60-88A2-9339D0DB0738}"/>
    <dgm:cxn modelId="{027FCCE9-73FD-46CE-865A-05EF344EEDA2}" type="presOf" srcId="{152866AA-283E-41DD-94E1-3509B1A16B41}" destId="{CF816C49-E2DE-4B04-B430-3A242E2725AD}" srcOrd="0" destOrd="0" presId="urn:microsoft.com/office/officeart/2005/8/layout/chevron1"/>
    <dgm:cxn modelId="{D2058FCA-8291-4E17-A09F-B58E0896B282}" type="presOf" srcId="{18D93962-96D6-4B9C-B219-EC132A552BCD}" destId="{C9E3E3C3-3DE4-498B-8E69-A52C5631ECDE}" srcOrd="0" destOrd="0" presId="urn:microsoft.com/office/officeart/2005/8/layout/chevron1"/>
    <dgm:cxn modelId="{89EB6D16-0C60-48FD-80FF-1FF19B86FCB7}" srcId="{9F1029DA-57CA-4EBF-B874-C2F9D73A4277}" destId="{18D93962-96D6-4B9C-B219-EC132A552BCD}" srcOrd="0" destOrd="0" parTransId="{4A25E050-B766-4C46-B72D-C3517B9E6C61}" sibTransId="{8051A34A-1FD3-45DB-9AA4-163DAB89AFA2}"/>
    <dgm:cxn modelId="{B32D45B1-C39F-4D21-9EC5-85B305089608}" type="presParOf" srcId="{3A80024B-487E-4B3C-84F0-157D49EAAA38}" destId="{C9E3E3C3-3DE4-498B-8E69-A52C5631ECDE}" srcOrd="0" destOrd="0" presId="urn:microsoft.com/office/officeart/2005/8/layout/chevron1"/>
    <dgm:cxn modelId="{7A92F12C-EA80-4771-9E5D-421A12BE4E6C}" type="presParOf" srcId="{3A80024B-487E-4B3C-84F0-157D49EAAA38}" destId="{F685C200-F75C-471D-A455-B596421B5CC8}" srcOrd="1" destOrd="0" presId="urn:microsoft.com/office/officeart/2005/8/layout/chevron1"/>
    <dgm:cxn modelId="{BADE5907-43B0-4D02-A7B4-C5B3DBC7A73F}" type="presParOf" srcId="{3A80024B-487E-4B3C-84F0-157D49EAAA38}" destId="{41354347-8028-449E-9821-CEF132D500C9}" srcOrd="2" destOrd="0" presId="urn:microsoft.com/office/officeart/2005/8/layout/chevron1"/>
    <dgm:cxn modelId="{6937A07E-615E-4E3A-8CAF-FCCF2971199F}" type="presParOf" srcId="{3A80024B-487E-4B3C-84F0-157D49EAAA38}" destId="{23FEC635-21AF-4B63-AD78-452FF208E327}" srcOrd="3" destOrd="0" presId="urn:microsoft.com/office/officeart/2005/8/layout/chevron1"/>
    <dgm:cxn modelId="{9928FC2F-86C3-4BC2-B448-D82BE49C5D39}" type="presParOf" srcId="{3A80024B-487E-4B3C-84F0-157D49EAAA38}" destId="{83CE8146-AF33-4371-982C-8E11CA39890B}" srcOrd="4" destOrd="0" presId="urn:microsoft.com/office/officeart/2005/8/layout/chevron1"/>
    <dgm:cxn modelId="{BEADBA1F-FAAA-4443-B963-B31AB6D63DFE}" type="presParOf" srcId="{3A80024B-487E-4B3C-84F0-157D49EAAA38}" destId="{61295849-7B0E-4E1E-9E3C-867AAD58EBB4}" srcOrd="5" destOrd="0" presId="urn:microsoft.com/office/officeart/2005/8/layout/chevron1"/>
    <dgm:cxn modelId="{6C3D98F0-D678-4966-B789-37D7280A1938}" type="presParOf" srcId="{3A80024B-487E-4B3C-84F0-157D49EAAA38}" destId="{CF816C49-E2DE-4B04-B430-3A242E2725AD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30EA-C799-458C-AFC2-880CD52C43A3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8B7A8-9CA8-4BA2-A77C-F3456827F4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305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8B7A8-9CA8-4BA2-A77C-F3456827F40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1FF49-D485-4557-BB64-E14849C780DD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66197-FE7D-4AB3-9275-99EF30B492D7}" type="datetimeFigureOut">
              <a:rPr lang="pt-BR" smtClean="0"/>
              <a:pPr/>
              <a:t>02/09/2009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29450D-AE1F-4681-AC9D-A79B7AEDFE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4"/>
          <p:cNvGrpSpPr/>
          <p:nvPr userDrawn="1"/>
        </p:nvGrpSpPr>
        <p:grpSpPr>
          <a:xfrm>
            <a:off x="0" y="6818510"/>
            <a:ext cx="9128548" cy="182390"/>
            <a:chOff x="0" y="6675634"/>
            <a:chExt cx="9128548" cy="182390"/>
          </a:xfrm>
        </p:grpSpPr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171147" y="6675658"/>
              <a:ext cx="1957401" cy="1823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99458" y="6675634"/>
              <a:ext cx="1957401" cy="1823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199194" y="6675634"/>
              <a:ext cx="1957401" cy="1823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198930" y="6675634"/>
              <a:ext cx="1957401" cy="1823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7" name="Picture 11"/>
            <p:cNvPicPr>
              <a:picLocks noChangeAspect="1" noChangeArrowheads="1"/>
            </p:cNvPicPr>
            <p:nvPr/>
          </p:nvPicPr>
          <p:blipFill>
            <a:blip r:embed="rId13"/>
            <a:srcRect l="40940" t="21654" r="668"/>
            <a:stretch>
              <a:fillRect/>
            </a:stretch>
          </p:blipFill>
          <p:spPr bwMode="auto">
            <a:xfrm>
              <a:off x="0" y="6715148"/>
              <a:ext cx="1142944" cy="1428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2.xml"/><Relationship Id="rId3" Type="http://schemas.openxmlformats.org/officeDocument/2006/relationships/diagramData" Target="../diagrams/data2.xml"/><Relationship Id="rId7" Type="http://schemas.openxmlformats.org/officeDocument/2006/relationships/slide" Target="slide9.xm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slide" Target="slide11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slide" Target="slide10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openxmlformats.org/officeDocument/2006/relationships/slide" Target="slide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1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11" Type="http://schemas.openxmlformats.org/officeDocument/2006/relationships/slide" Target="slide1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hyperlink" Target="http://images.google.com.br/imgres?imgurl=http://eduardostuart.files.wordpress.com/2009/02/imagem_excel_erro01.jpg&amp;imgrefurl=http://eduardostuart.wordpress.com/2009/02/13/sites-interessantes-para-voce-aprender-a-trabalhar-no-excel/&amp;usg=__T0M0qSwMv99uxhjpD4U0sEyuaik=&amp;h=269&amp;w=425&amp;sz=10&amp;hl=pt-BR&amp;start=2&amp;tbnid=49-98GGjUpZsGM:&amp;tbnh=80&amp;tbnw=126&amp;prev=/images?q=excel&amp;gbv=2&amp;hl=pt-BR" TargetMode="Externa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4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857356" y="5715016"/>
            <a:ext cx="71040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lnSpc>
                <a:spcPct val="150000"/>
              </a:lnSpc>
            </a:pPr>
            <a:r>
              <a:rPr lang="pt-BR" sz="2400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Intervenções Investigativas</a:t>
            </a:r>
            <a:r>
              <a:rPr lang="pt-BR" sz="2000" dirty="0" smtClean="0">
                <a:solidFill>
                  <a:srgbClr val="025472"/>
                </a:solidFill>
                <a:latin typeface="Calibri" pitchFamily="34" charset="0"/>
              </a:rPr>
              <a:t/>
            </a:r>
            <a:br>
              <a:rPr lang="pt-BR" sz="2000" dirty="0" smtClean="0">
                <a:solidFill>
                  <a:srgbClr val="025472"/>
                </a:solidFill>
                <a:latin typeface="Calibri" pitchFamily="34" charset="0"/>
              </a:rPr>
            </a:br>
            <a:r>
              <a:rPr lang="pt-BR" sz="2000" dirty="0" smtClean="0">
                <a:solidFill>
                  <a:srgbClr val="025472"/>
                </a:solidFill>
                <a:latin typeface="Calibri" pitchFamily="34" charset="0"/>
              </a:rPr>
              <a:t>Sherlock – Telemetria Fai</a:t>
            </a:r>
          </a:p>
        </p:txBody>
      </p:sp>
      <p:pic>
        <p:nvPicPr>
          <p:cNvPr id="2052" name="Picture 3" descr="Itau e Unibanco"/>
          <p:cNvPicPr>
            <a:picLocks noChangeAspect="1" noChangeArrowheads="1"/>
          </p:cNvPicPr>
          <p:nvPr/>
        </p:nvPicPr>
        <p:blipFill>
          <a:blip r:embed="rId3"/>
          <a:srcRect r="2850"/>
          <a:stretch>
            <a:fillRect/>
          </a:stretch>
        </p:blipFill>
        <p:spPr bwMode="auto">
          <a:xfrm>
            <a:off x="500034" y="142853"/>
            <a:ext cx="8215370" cy="3643337"/>
          </a:xfrm>
          <a:prstGeom prst="roundRect">
            <a:avLst>
              <a:gd name="adj" fmla="val 451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643578"/>
            <a:ext cx="2718669" cy="1000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6866" name="Picture 2" descr="C:\Documents and Settings\a404896\Desktop\sherlock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0940" y="3857628"/>
            <a:ext cx="2001587" cy="202029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Inclusão do Script no Sistema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28596" y="782405"/>
            <a:ext cx="83582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Passo 1 de 3 </a:t>
            </a:r>
            <a:r>
              <a:rPr lang="pt-BR" dirty="0" smtClean="0">
                <a:solidFill>
                  <a:schemeClr val="tx2"/>
                </a:solidFill>
              </a:rPr>
              <a:t>– Tela de criação/ativação do Sherlock.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 l="19336" t="12451" r="20898" b="29688"/>
          <a:stretch>
            <a:fillRect/>
          </a:stretch>
        </p:blipFill>
        <p:spPr bwMode="auto">
          <a:xfrm>
            <a:off x="1285852" y="1357298"/>
            <a:ext cx="645657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de seta reta 9"/>
          <p:cNvCxnSpPr/>
          <p:nvPr/>
        </p:nvCxnSpPr>
        <p:spPr>
          <a:xfrm flipV="1">
            <a:off x="5929322" y="557214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7620" y="6000768"/>
            <a:ext cx="2214546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Permite ativar/ desativar o Sherlock</a:t>
            </a:r>
            <a:endParaRPr lang="pt-BR" b="1" dirty="0"/>
          </a:p>
        </p:txBody>
      </p:sp>
      <p:sp>
        <p:nvSpPr>
          <p:cNvPr id="11" name=" 3">
            <a:hlinkClick r:id="rId4" action="ppaction://hlinksldjump"/>
          </p:cNvPr>
          <p:cNvSpPr/>
          <p:nvPr/>
        </p:nvSpPr>
        <p:spPr>
          <a:xfrm rot="5400000" flipH="1">
            <a:off x="7604466" y="5182879"/>
            <a:ext cx="1236809" cy="158670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Inclusão do Script no Sistema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 l="19336" t="10986" r="20898" b="8447"/>
          <a:stretch>
            <a:fillRect/>
          </a:stretch>
        </p:blipFill>
        <p:spPr bwMode="auto">
          <a:xfrm>
            <a:off x="2143108" y="1142984"/>
            <a:ext cx="496818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CaixaDeTexto 43"/>
          <p:cNvSpPr txBox="1"/>
          <p:nvPr/>
        </p:nvSpPr>
        <p:spPr>
          <a:xfrm>
            <a:off x="428596" y="782405"/>
            <a:ext cx="83582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Passo 2 de 3 </a:t>
            </a:r>
            <a:r>
              <a:rPr lang="pt-BR" dirty="0" smtClean="0">
                <a:solidFill>
                  <a:schemeClr val="tx2"/>
                </a:solidFill>
              </a:rPr>
              <a:t>– Tela de inclusão/ativação de perguntas/dados a serem coletados.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16200000" flipV="1">
            <a:off x="6107917" y="2821778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643702" y="3000373"/>
            <a:ext cx="2214546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Aqui entra a árvore de decisão!</a:t>
            </a:r>
            <a:endParaRPr lang="pt-BR" b="1" dirty="0"/>
          </a:p>
        </p:txBody>
      </p:sp>
      <p:sp>
        <p:nvSpPr>
          <p:cNvPr id="11" name=" 3">
            <a:hlinkClick r:id="rId4" action="ppaction://hlinksldjump"/>
          </p:cNvPr>
          <p:cNvSpPr/>
          <p:nvPr/>
        </p:nvSpPr>
        <p:spPr>
          <a:xfrm rot="5400000" flipH="1">
            <a:off x="7604466" y="5182879"/>
            <a:ext cx="1236809" cy="158670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l="19336" t="12451" r="20898" b="21631"/>
          <a:stretch>
            <a:fillRect/>
          </a:stretch>
        </p:blipFill>
        <p:spPr bwMode="auto">
          <a:xfrm>
            <a:off x="1857356" y="1500174"/>
            <a:ext cx="5786478" cy="510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ixaDeTexto 1"/>
          <p:cNvSpPr txBox="1"/>
          <p:nvPr/>
        </p:nvSpPr>
        <p:spPr>
          <a:xfrm>
            <a:off x="142844" y="10327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Inclusão do Script no Sistema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28596" y="782405"/>
            <a:ext cx="83582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Passo 3 de 3 </a:t>
            </a:r>
            <a:r>
              <a:rPr lang="pt-BR" dirty="0" smtClean="0">
                <a:solidFill>
                  <a:schemeClr val="tx2"/>
                </a:solidFill>
              </a:rPr>
              <a:t>–Tela de inclusão das opções de respostas p/ perguntas múltipla escolha, tabuladas e optativas.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6858016" y="457200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286644" y="4434496"/>
            <a:ext cx="1928826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Permite ativar/ desativar a opção em tempo real!</a:t>
            </a:r>
            <a:endParaRPr lang="pt-BR" b="1" dirty="0"/>
          </a:p>
        </p:txBody>
      </p:sp>
      <p:cxnSp>
        <p:nvCxnSpPr>
          <p:cNvPr id="11" name="Conector de seta reta 10"/>
          <p:cNvCxnSpPr>
            <a:stCxn id="13" idx="2"/>
          </p:cNvCxnSpPr>
          <p:nvPr/>
        </p:nvCxnSpPr>
        <p:spPr>
          <a:xfrm rot="5400000">
            <a:off x="7382005" y="3988724"/>
            <a:ext cx="487924" cy="250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643702" y="3500438"/>
            <a:ext cx="22145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Opção de </a:t>
            </a:r>
            <a:r>
              <a:rPr lang="pt-BR" b="1" dirty="0" err="1" smtClean="0"/>
              <a:t>Scoragem</a:t>
            </a:r>
            <a:endParaRPr lang="pt-BR" b="1" dirty="0"/>
          </a:p>
        </p:txBody>
      </p:sp>
      <p:cxnSp>
        <p:nvCxnSpPr>
          <p:cNvPr id="16" name="Conector de seta reta 15"/>
          <p:cNvCxnSpPr>
            <a:stCxn id="17" idx="2"/>
          </p:cNvCxnSpPr>
          <p:nvPr/>
        </p:nvCxnSpPr>
        <p:spPr>
          <a:xfrm rot="16200000" flipH="1">
            <a:off x="2327774" y="3327914"/>
            <a:ext cx="487924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142976" y="3214686"/>
            <a:ext cx="185738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Opção Específica</a:t>
            </a:r>
            <a:endParaRPr lang="pt-BR" b="1" dirty="0"/>
          </a:p>
        </p:txBody>
      </p:sp>
      <p:cxnSp>
        <p:nvCxnSpPr>
          <p:cNvPr id="21" name="Conector de seta reta 20"/>
          <p:cNvCxnSpPr>
            <a:stCxn id="22" idx="0"/>
          </p:cNvCxnSpPr>
          <p:nvPr/>
        </p:nvCxnSpPr>
        <p:spPr>
          <a:xfrm rot="16200000" flipV="1">
            <a:off x="4339827" y="5018496"/>
            <a:ext cx="1214446" cy="3214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500430" y="5786454"/>
            <a:ext cx="321471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Evolução já prevista: Diagnóstico em tempo real (no momento da intervenção)</a:t>
            </a:r>
            <a:endParaRPr lang="pt-BR" b="1" dirty="0"/>
          </a:p>
        </p:txBody>
      </p:sp>
      <p:sp>
        <p:nvSpPr>
          <p:cNvPr id="18" name=" 3">
            <a:hlinkClick r:id="rId4" action="ppaction://hlinksldjump"/>
          </p:cNvPr>
          <p:cNvSpPr/>
          <p:nvPr/>
        </p:nvSpPr>
        <p:spPr>
          <a:xfrm rot="5400000" flipH="1">
            <a:off x="7604466" y="5446244"/>
            <a:ext cx="1236809" cy="158670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726" y="1714488"/>
            <a:ext cx="5962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 l="57487"/>
          <a:stretch>
            <a:fillRect/>
          </a:stretch>
        </p:blipFill>
        <p:spPr bwMode="auto">
          <a:xfrm>
            <a:off x="71406" y="1643050"/>
            <a:ext cx="2271691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ixaDeTexto 1"/>
          <p:cNvSpPr txBox="1"/>
          <p:nvPr/>
        </p:nvSpPr>
        <p:spPr>
          <a:xfrm>
            <a:off x="142844" y="10327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Ferramenta de Monitoria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28596" y="782405"/>
            <a:ext cx="83582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Criação do Sherlock na Ferramenta de Monitoria </a:t>
            </a:r>
            <a:r>
              <a:rPr lang="pt-BR" dirty="0" smtClean="0">
                <a:solidFill>
                  <a:schemeClr val="tx2"/>
                </a:solidFill>
              </a:rPr>
              <a:t>– Ao Selecionar o “caso” do Sherlock na </a:t>
            </a:r>
            <a:r>
              <a:rPr lang="pt-BR" dirty="0" err="1" smtClean="0">
                <a:solidFill>
                  <a:schemeClr val="tx2"/>
                </a:solidFill>
              </a:rPr>
              <a:t>ferrameta</a:t>
            </a:r>
            <a:r>
              <a:rPr lang="pt-BR" dirty="0" smtClean="0">
                <a:solidFill>
                  <a:schemeClr val="tx2"/>
                </a:solidFill>
              </a:rPr>
              <a:t>, automaticamente a interface de intervenção é criada: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0" name="Conector de seta reta 9"/>
          <p:cNvCxnSpPr>
            <a:stCxn id="12" idx="0"/>
          </p:cNvCxnSpPr>
          <p:nvPr/>
        </p:nvCxnSpPr>
        <p:spPr>
          <a:xfrm rot="16200000" flipV="1">
            <a:off x="4536273" y="4536297"/>
            <a:ext cx="642942" cy="1714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86248" y="5715016"/>
            <a:ext cx="2857488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As opções são ativadas /desativadas em tempo real via </a:t>
            </a:r>
            <a:r>
              <a:rPr lang="pt-BR" b="1" dirty="0" err="1" smtClean="0"/>
              <a:t>WebAdmin</a:t>
            </a:r>
            <a:endParaRPr lang="pt-BR" b="1" dirty="0"/>
          </a:p>
        </p:txBody>
      </p:sp>
      <p:cxnSp>
        <p:nvCxnSpPr>
          <p:cNvPr id="11" name="Conector de seta reta 10"/>
          <p:cNvCxnSpPr>
            <a:stCxn id="13" idx="0"/>
          </p:cNvCxnSpPr>
          <p:nvPr/>
        </p:nvCxnSpPr>
        <p:spPr>
          <a:xfrm rot="16200000" flipV="1">
            <a:off x="6911596" y="2018100"/>
            <a:ext cx="500066" cy="8929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357950" y="2714620"/>
            <a:ext cx="250033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Os casos são ativados/ desativados  em tempo real via </a:t>
            </a:r>
            <a:r>
              <a:rPr lang="pt-BR" b="1" dirty="0" err="1" smtClean="0"/>
              <a:t>WebAdmin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57224" y="5072074"/>
            <a:ext cx="2000264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Link p/ o Sherlock na Ferramenta</a:t>
            </a:r>
            <a:endParaRPr lang="pt-BR" b="1" dirty="0"/>
          </a:p>
        </p:txBody>
      </p:sp>
      <p:cxnSp>
        <p:nvCxnSpPr>
          <p:cNvPr id="16" name="Conector de seta reta 15"/>
          <p:cNvCxnSpPr>
            <a:stCxn id="17" idx="0"/>
          </p:cNvCxnSpPr>
          <p:nvPr/>
        </p:nvCxnSpPr>
        <p:spPr>
          <a:xfrm rot="5400000" flipH="1" flipV="1">
            <a:off x="1536679" y="4679165"/>
            <a:ext cx="713586" cy="72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Seta para a direita 36"/>
          <p:cNvSpPr/>
          <p:nvPr/>
        </p:nvSpPr>
        <p:spPr>
          <a:xfrm>
            <a:off x="2357422" y="3143248"/>
            <a:ext cx="586275" cy="43643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 3">
            <a:hlinkClick r:id="rId5" action="ppaction://hlinksldjump"/>
          </p:cNvPr>
          <p:cNvSpPr/>
          <p:nvPr/>
        </p:nvSpPr>
        <p:spPr>
          <a:xfrm rot="5400000" flipH="1">
            <a:off x="7743454" y="5671735"/>
            <a:ext cx="1000108" cy="137242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Extrato das Informações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28596" y="782405"/>
            <a:ext cx="83582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Excel c/ link ODBC para o banco de dados </a:t>
            </a:r>
            <a:r>
              <a:rPr lang="pt-BR" dirty="0" smtClean="0">
                <a:solidFill>
                  <a:schemeClr val="tx2"/>
                </a:solidFill>
              </a:rPr>
              <a:t>– A planilha com os dados pode ser atualizada em tempo real!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 t="20508" b="4052"/>
          <a:stretch>
            <a:fillRect/>
          </a:stretch>
        </p:blipFill>
        <p:spPr bwMode="auto">
          <a:xfrm>
            <a:off x="285720" y="1555746"/>
            <a:ext cx="8572528" cy="517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Conector de seta reta 17"/>
          <p:cNvCxnSpPr>
            <a:stCxn id="19" idx="0"/>
          </p:cNvCxnSpPr>
          <p:nvPr/>
        </p:nvCxnSpPr>
        <p:spPr>
          <a:xfrm rot="16200000" flipV="1">
            <a:off x="6911596" y="1803787"/>
            <a:ext cx="500066" cy="75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429388" y="2428868"/>
            <a:ext cx="2214578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Cada linha é uma resposta do Sherlock</a:t>
            </a:r>
            <a:endParaRPr lang="pt-BR" b="1" dirty="0"/>
          </a:p>
        </p:txBody>
      </p:sp>
      <p:cxnSp>
        <p:nvCxnSpPr>
          <p:cNvPr id="21" name="Conector de seta reta 20"/>
          <p:cNvCxnSpPr>
            <a:stCxn id="22" idx="0"/>
          </p:cNvCxnSpPr>
          <p:nvPr/>
        </p:nvCxnSpPr>
        <p:spPr>
          <a:xfrm rot="16200000" flipV="1">
            <a:off x="4196952" y="2232415"/>
            <a:ext cx="500066" cy="1035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571868" y="3000372"/>
            <a:ext cx="2786082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 err="1" smtClean="0"/>
              <a:t>sequência</a:t>
            </a:r>
            <a:r>
              <a:rPr lang="pt-BR" b="1" dirty="0" smtClean="0"/>
              <a:t> que foi seguida  na árvore de decisão está em cada resposta. (muito útil para gráficos  dinâmicos)</a:t>
            </a:r>
            <a:endParaRPr lang="pt-BR" b="1" dirty="0"/>
          </a:p>
        </p:txBody>
      </p:sp>
      <p:sp>
        <p:nvSpPr>
          <p:cNvPr id="12" name=" 3">
            <a:hlinkClick r:id="rId4" action="ppaction://hlinksldjump"/>
          </p:cNvPr>
          <p:cNvSpPr/>
          <p:nvPr/>
        </p:nvSpPr>
        <p:spPr>
          <a:xfrm rot="5400000" flipH="1">
            <a:off x="7604466" y="5182879"/>
            <a:ext cx="1236809" cy="158670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Extrato das Informações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28596" y="782405"/>
            <a:ext cx="83582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Exemplo de Análise </a:t>
            </a:r>
            <a:r>
              <a:rPr lang="pt-BR" dirty="0" smtClean="0">
                <a:solidFill>
                  <a:schemeClr val="tx2"/>
                </a:solidFill>
              </a:rPr>
              <a:t>– Sobre a planilha de respostas (slide anterior) é feita toda a análise consolidada via tabelas e gráficos dinâmicos: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 t="16113" r="37305" b="5517"/>
          <a:stretch>
            <a:fillRect/>
          </a:stretch>
        </p:blipFill>
        <p:spPr bwMode="auto">
          <a:xfrm>
            <a:off x="1928826" y="1571622"/>
            <a:ext cx="5214942" cy="521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ector de seta reta 10"/>
          <p:cNvCxnSpPr>
            <a:stCxn id="12" idx="0"/>
          </p:cNvCxnSpPr>
          <p:nvPr/>
        </p:nvCxnSpPr>
        <p:spPr>
          <a:xfrm rot="16200000" flipV="1">
            <a:off x="6875845" y="4054084"/>
            <a:ext cx="500066" cy="11072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215042" y="4857760"/>
            <a:ext cx="2928958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Tabelas e Gráficos Dinâmicos sobre a planilha de respostas</a:t>
            </a:r>
            <a:endParaRPr lang="pt-BR" b="1" dirty="0"/>
          </a:p>
        </p:txBody>
      </p:sp>
      <p:sp>
        <p:nvSpPr>
          <p:cNvPr id="10" name=" 3">
            <a:hlinkClick r:id="rId4" action="ppaction://hlinksldjump"/>
          </p:cNvPr>
          <p:cNvSpPr/>
          <p:nvPr/>
        </p:nvSpPr>
        <p:spPr>
          <a:xfrm rot="5400000" flipH="1">
            <a:off x="7390152" y="5446244"/>
            <a:ext cx="1236809" cy="158670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733256"/>
            <a:ext cx="372168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CaixaDeTexto 27"/>
          <p:cNvSpPr txBox="1"/>
          <p:nvPr/>
        </p:nvSpPr>
        <p:spPr>
          <a:xfrm>
            <a:off x="5357818" y="4090578"/>
            <a:ext cx="152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Telemetria Fai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565823" y="665658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Agosto</a:t>
            </a:r>
          </a:p>
        </p:txBody>
      </p:sp>
      <p:grpSp>
        <p:nvGrpSpPr>
          <p:cNvPr id="2" name="Grupo 14"/>
          <p:cNvGrpSpPr/>
          <p:nvPr/>
        </p:nvGrpSpPr>
        <p:grpSpPr>
          <a:xfrm>
            <a:off x="0" y="0"/>
            <a:ext cx="9144000" cy="7072338"/>
            <a:chOff x="0" y="0"/>
            <a:chExt cx="9144000" cy="6904930"/>
          </a:xfrm>
        </p:grpSpPr>
        <p:pic>
          <p:nvPicPr>
            <p:cNvPr id="2355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9144000" cy="928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6700775"/>
              <a:ext cx="9144000" cy="20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Conceito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17" name="Picture 2" descr="C:\Documents and Settings\a404896\Desktop\sherlock2.gif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 bwMode="auto">
          <a:xfrm>
            <a:off x="2571736" y="1566938"/>
            <a:ext cx="4746658" cy="47910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Diagrama 17"/>
          <p:cNvGraphicFramePr/>
          <p:nvPr/>
        </p:nvGraphicFramePr>
        <p:xfrm>
          <a:off x="214282" y="1571612"/>
          <a:ext cx="8501122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428596" y="782405"/>
            <a:ext cx="83582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Sherlock </a:t>
            </a:r>
            <a:r>
              <a:rPr lang="pt-BR" dirty="0" smtClean="0">
                <a:solidFill>
                  <a:schemeClr val="tx2"/>
                </a:solidFill>
              </a:rPr>
              <a:t>– Sistema </a:t>
            </a:r>
            <a:r>
              <a:rPr lang="pt-BR" dirty="0" smtClean="0">
                <a:solidFill>
                  <a:schemeClr val="tx2"/>
                </a:solidFill>
              </a:rPr>
              <a:t>de estruturação </a:t>
            </a:r>
            <a:r>
              <a:rPr lang="pt-BR" dirty="0" smtClean="0">
                <a:solidFill>
                  <a:schemeClr val="tx2"/>
                </a:solidFill>
              </a:rPr>
              <a:t>das intervenções investigativas.</a:t>
            </a:r>
          </a:p>
          <a:p>
            <a:r>
              <a:rPr lang="pt-BR" dirty="0" smtClean="0">
                <a:solidFill>
                  <a:schemeClr val="tx2"/>
                </a:solidFill>
              </a:rPr>
              <a:t>	Objetivo: Viabilizar a rápida criação de diagnósticos detalhados.</a:t>
            </a:r>
            <a:endParaRPr lang="pt-B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Script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graphicFrame>
        <p:nvGraphicFramePr>
          <p:cNvPr id="17" name="Diagrama 16"/>
          <p:cNvGraphicFramePr/>
          <p:nvPr/>
        </p:nvGraphicFramePr>
        <p:xfrm>
          <a:off x="0" y="682620"/>
          <a:ext cx="5286412" cy="38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571472" y="1273718"/>
            <a:ext cx="83582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Script </a:t>
            </a:r>
            <a:r>
              <a:rPr lang="pt-BR" dirty="0" smtClean="0">
                <a:solidFill>
                  <a:schemeClr val="tx2"/>
                </a:solidFill>
              </a:rPr>
              <a:t>– </a:t>
            </a:r>
            <a:r>
              <a:rPr lang="pt-BR" dirty="0" smtClean="0">
                <a:solidFill>
                  <a:schemeClr val="tx2"/>
                </a:solidFill>
              </a:rPr>
              <a:t>Estruturação da intervenção.  (O que queremos saber?)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42844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Situação Atual/Problema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214678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286512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 Sherlock ...</a:t>
            </a:r>
            <a:endParaRPr lang="pt-BR" dirty="0"/>
          </a:p>
        </p:txBody>
      </p:sp>
      <p:sp>
        <p:nvSpPr>
          <p:cNvPr id="22" name="Triângulo isósceles 21"/>
          <p:cNvSpPr/>
          <p:nvPr/>
        </p:nvSpPr>
        <p:spPr>
          <a:xfrm rot="5400000">
            <a:off x="1107257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5400000">
            <a:off x="4107653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3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 t="17606" b="8444"/>
          <a:stretch>
            <a:fillRect/>
          </a:stretch>
        </p:blipFill>
        <p:spPr bwMode="auto">
          <a:xfrm>
            <a:off x="3778244" y="4937951"/>
            <a:ext cx="1571636" cy="15001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25" name="CaixaDeTexto 24"/>
          <p:cNvSpPr txBox="1"/>
          <p:nvPr/>
        </p:nvSpPr>
        <p:spPr>
          <a:xfrm>
            <a:off x="3563930" y="6438149"/>
            <a:ext cx="200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Script </a:t>
            </a:r>
            <a:r>
              <a:rPr lang="pt-BR" sz="1200" b="1" dirty="0" smtClean="0">
                <a:solidFill>
                  <a:srgbClr val="002060"/>
                </a:solidFill>
              </a:rPr>
              <a:t>da Investigação</a:t>
            </a:r>
            <a:endParaRPr lang="pt-BR" sz="1200" b="1" dirty="0">
              <a:solidFill>
                <a:srgbClr val="00206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071802" y="2786058"/>
            <a:ext cx="30718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Definir um script para a intervenção</a:t>
            </a:r>
          </a:p>
          <a:p>
            <a:endParaRPr lang="pt-BR" sz="1200" b="1" dirty="0" smtClean="0">
              <a:solidFill>
                <a:srgbClr val="002060"/>
              </a:solidFill>
            </a:endParaRPr>
          </a:p>
          <a:p>
            <a:pPr marL="180975"/>
            <a:r>
              <a:rPr lang="pt-BR" sz="1200" b="1" u="sng" dirty="0" smtClean="0">
                <a:solidFill>
                  <a:srgbClr val="002060"/>
                </a:solidFill>
              </a:rPr>
              <a:t>Benefícios:</a:t>
            </a:r>
          </a:p>
          <a:p>
            <a:pPr marL="180975">
              <a:buFont typeface="Arial" pitchFamily="34" charset="0"/>
              <a:buChar char="•"/>
            </a:pPr>
            <a:r>
              <a:rPr lang="pt-BR" sz="1200" b="1" dirty="0" smtClean="0">
                <a:solidFill>
                  <a:srgbClr val="002060"/>
                </a:solidFill>
              </a:rPr>
              <a:t> Fluxo coeso na investigação</a:t>
            </a:r>
          </a:p>
          <a:p>
            <a:pPr marL="180975"/>
            <a:endParaRPr lang="pt-BR" sz="1200" b="1" dirty="0" smtClean="0">
              <a:solidFill>
                <a:srgbClr val="002060"/>
              </a:solidFill>
            </a:endParaRPr>
          </a:p>
          <a:p>
            <a:pPr marL="180975">
              <a:buFont typeface="Arial" pitchFamily="34" charset="0"/>
              <a:buChar char="•"/>
            </a:pPr>
            <a:r>
              <a:rPr lang="pt-BR" sz="1200" b="1" dirty="0" smtClean="0">
                <a:solidFill>
                  <a:srgbClr val="002060"/>
                </a:solidFill>
              </a:rPr>
              <a:t> </a:t>
            </a:r>
            <a:r>
              <a:rPr lang="pt-BR" sz="1200" b="1" dirty="0" smtClean="0">
                <a:solidFill>
                  <a:srgbClr val="002060"/>
                </a:solidFill>
              </a:rPr>
              <a:t>Intervenção “direta” / “indireta”</a:t>
            </a:r>
          </a:p>
          <a:p>
            <a:pPr marL="180975"/>
            <a:endParaRPr lang="pt-BR" sz="1200" b="1" dirty="0" smtClean="0">
              <a:solidFill>
                <a:srgbClr val="002060"/>
              </a:solidFill>
            </a:endParaRPr>
          </a:p>
          <a:p>
            <a:pPr marL="180975">
              <a:buFont typeface="Arial" pitchFamily="34" charset="0"/>
              <a:buChar char="•"/>
            </a:pPr>
            <a:r>
              <a:rPr lang="pt-BR" sz="1200" b="1" dirty="0" smtClean="0">
                <a:solidFill>
                  <a:srgbClr val="002060"/>
                </a:solidFill>
              </a:rPr>
              <a:t> </a:t>
            </a:r>
            <a:r>
              <a:rPr lang="pt-BR" sz="1200" b="1" dirty="0" smtClean="0">
                <a:solidFill>
                  <a:srgbClr val="002060"/>
                </a:solidFill>
              </a:rPr>
              <a:t>Padronização das informações coletadas</a:t>
            </a:r>
          </a:p>
          <a:p>
            <a:pPr marL="180975"/>
            <a:endParaRPr lang="pt-BR" sz="1200" b="1" dirty="0" smtClean="0">
              <a:solidFill>
                <a:srgbClr val="002060"/>
              </a:solidFill>
            </a:endParaRPr>
          </a:p>
          <a:p>
            <a:pPr marL="180975">
              <a:buFont typeface="Arial" pitchFamily="34" charset="0"/>
              <a:buChar char="•"/>
            </a:pPr>
            <a:r>
              <a:rPr lang="pt-BR" sz="1200" b="1" dirty="0" smtClean="0">
                <a:solidFill>
                  <a:srgbClr val="002060"/>
                </a:solidFill>
              </a:rPr>
              <a:t> </a:t>
            </a:r>
            <a:r>
              <a:rPr lang="pt-BR" sz="1200" b="1" dirty="0" smtClean="0">
                <a:solidFill>
                  <a:srgbClr val="002060"/>
                </a:solidFill>
              </a:rPr>
              <a:t>Categorização das informações</a:t>
            </a:r>
            <a:endParaRPr lang="pt-BR" sz="1200" b="1" dirty="0">
              <a:solidFill>
                <a:srgbClr val="002060"/>
              </a:solidFill>
            </a:endParaRPr>
          </a:p>
        </p:txBody>
      </p:sp>
      <p:pic>
        <p:nvPicPr>
          <p:cNvPr id="27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 l="19336" t="12451" r="20898" b="29688"/>
          <a:stretch>
            <a:fillRect/>
          </a:stretch>
        </p:blipFill>
        <p:spPr bwMode="auto">
          <a:xfrm>
            <a:off x="6215074" y="2833212"/>
            <a:ext cx="129131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/>
          <a:srcRect l="19336" t="10986" r="20898" b="8447"/>
          <a:stretch>
            <a:fillRect/>
          </a:stretch>
        </p:blipFill>
        <p:spPr bwMode="auto">
          <a:xfrm>
            <a:off x="7715272" y="3500438"/>
            <a:ext cx="1285884" cy="138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/>
          <a:srcRect l="19336" t="12451" r="20898" b="21631"/>
          <a:stretch>
            <a:fillRect/>
          </a:stretch>
        </p:blipFill>
        <p:spPr bwMode="auto">
          <a:xfrm>
            <a:off x="6357950" y="5047814"/>
            <a:ext cx="1428760" cy="12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 3"/>
          <p:cNvSpPr/>
          <p:nvPr/>
        </p:nvSpPr>
        <p:spPr>
          <a:xfrm>
            <a:off x="6786578" y="4071942"/>
            <a:ext cx="2078736" cy="1643074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36" name=" 3"/>
          <p:cNvSpPr/>
          <p:nvPr/>
        </p:nvSpPr>
        <p:spPr>
          <a:xfrm flipH="1" flipV="1">
            <a:off x="6643702" y="4429132"/>
            <a:ext cx="2088260" cy="1785950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37" name=" 3"/>
          <p:cNvSpPr/>
          <p:nvPr/>
        </p:nvSpPr>
        <p:spPr>
          <a:xfrm rot="19580300" flipH="1">
            <a:off x="6761625" y="2865891"/>
            <a:ext cx="2088260" cy="2088260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38" name="CaixaDeTexto 37"/>
          <p:cNvSpPr txBox="1"/>
          <p:nvPr/>
        </p:nvSpPr>
        <p:spPr>
          <a:xfrm>
            <a:off x="6143636" y="3761906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PASSO 1</a:t>
            </a:r>
            <a:b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Criação da Investigação</a:t>
            </a:r>
            <a:endParaRPr lang="pt-BR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715304" y="4798464"/>
            <a:ext cx="1500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PASSO 2</a:t>
            </a:r>
            <a:b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Inclusão das Questões/Árvore de Decisão</a:t>
            </a:r>
            <a:endParaRPr lang="pt-BR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643570" y="6190798"/>
            <a:ext cx="2428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PASSO 3</a:t>
            </a:r>
            <a:b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Criação das </a:t>
            </a:r>
            <a:b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pt-B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Tabulações de Respostas</a:t>
            </a:r>
            <a:endParaRPr lang="pt-BR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14282" y="2928934"/>
            <a:ext cx="2857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Falta de Direcionamento da abordagem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Prejuízo no tempo de ligação: </a:t>
            </a:r>
            <a:r>
              <a:rPr lang="pt-BR" sz="1400" b="1" dirty="0" err="1" smtClean="0">
                <a:solidFill>
                  <a:schemeClr val="tx2"/>
                </a:solidFill>
              </a:rPr>
              <a:t>T.M.I.</a:t>
            </a:r>
            <a:r>
              <a:rPr lang="pt-BR" sz="1400" b="1" dirty="0" smtClean="0">
                <a:solidFill>
                  <a:schemeClr val="tx2"/>
                </a:solidFill>
              </a:rPr>
              <a:t> alto </a:t>
            </a:r>
            <a:r>
              <a:rPr lang="pt-BR" sz="1100" b="1" dirty="0" smtClean="0">
                <a:solidFill>
                  <a:schemeClr val="tx2"/>
                </a:solidFill>
              </a:rPr>
              <a:t>(tempo médio de intervenção)</a:t>
            </a: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Falta de Padrão na informação Coletada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Prejuízo no tempo de análise e aproveitamento das informações coletadas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72198" y="2549719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Interface Web p/a Cadastro do Script: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Ferramenta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graphicFrame>
        <p:nvGraphicFramePr>
          <p:cNvPr id="17" name="Diagrama 16"/>
          <p:cNvGraphicFramePr/>
          <p:nvPr/>
        </p:nvGraphicFramePr>
        <p:xfrm>
          <a:off x="0" y="682620"/>
          <a:ext cx="5286412" cy="38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571472" y="1273718"/>
            <a:ext cx="83582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Ferramenta </a:t>
            </a:r>
            <a:r>
              <a:rPr lang="pt-BR" dirty="0" smtClean="0">
                <a:solidFill>
                  <a:schemeClr val="tx2"/>
                </a:solidFill>
              </a:rPr>
              <a:t>– </a:t>
            </a:r>
            <a:r>
              <a:rPr lang="pt-BR" dirty="0" smtClean="0">
                <a:solidFill>
                  <a:schemeClr val="tx2"/>
                </a:solidFill>
              </a:rPr>
              <a:t>Criação automática da interface de intervenção.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42844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Situação Atual/Problema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214678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286512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 Sherlock ...</a:t>
            </a:r>
            <a:endParaRPr lang="pt-BR" dirty="0"/>
          </a:p>
        </p:txBody>
      </p:sp>
      <p:sp>
        <p:nvSpPr>
          <p:cNvPr id="22" name="Triângulo isósceles 21"/>
          <p:cNvSpPr/>
          <p:nvPr/>
        </p:nvSpPr>
        <p:spPr>
          <a:xfrm rot="5400000">
            <a:off x="1107257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5400000">
            <a:off x="4107653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071802" y="3331019"/>
            <a:ext cx="307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  Criação Automática da Interface</a:t>
            </a:r>
            <a:br>
              <a:rPr lang="pt-BR" sz="1400" b="1" u="sng" dirty="0" smtClean="0">
                <a:solidFill>
                  <a:srgbClr val="002060"/>
                </a:solidFill>
              </a:rPr>
            </a:br>
            <a:r>
              <a:rPr lang="pt-BR" sz="1400" b="1" u="sng" dirty="0" smtClean="0">
                <a:solidFill>
                  <a:srgbClr val="002060"/>
                </a:solidFill>
              </a:rPr>
              <a:t/>
            </a:r>
            <a:br>
              <a:rPr lang="pt-BR" sz="1400" b="1" u="sng" dirty="0" smtClean="0">
                <a:solidFill>
                  <a:srgbClr val="002060"/>
                </a:solidFill>
              </a:rPr>
            </a:br>
            <a:r>
              <a:rPr lang="pt-BR" sz="1400" b="1" u="sng" dirty="0" smtClean="0">
                <a:solidFill>
                  <a:srgbClr val="002060"/>
                </a:solidFill>
              </a:rPr>
              <a:t>e </a:t>
            </a:r>
            <a:br>
              <a:rPr lang="pt-BR" sz="1400" b="1" u="sng" dirty="0" smtClean="0">
                <a:solidFill>
                  <a:srgbClr val="002060"/>
                </a:solidFill>
              </a:rPr>
            </a:br>
            <a:r>
              <a:rPr lang="pt-BR" sz="1400" b="1" u="sng" dirty="0" smtClean="0">
                <a:solidFill>
                  <a:srgbClr val="002060"/>
                </a:solidFill>
              </a:rPr>
              <a:t/>
            </a:r>
            <a:br>
              <a:rPr lang="pt-BR" sz="1400" b="1" u="sng" dirty="0" smtClean="0">
                <a:solidFill>
                  <a:srgbClr val="002060"/>
                </a:solidFill>
              </a:rPr>
            </a:br>
            <a:r>
              <a:rPr lang="pt-BR" sz="1400" b="1" u="sng" dirty="0" smtClean="0">
                <a:solidFill>
                  <a:srgbClr val="002060"/>
                </a:solidFill>
              </a:rPr>
              <a:t>“</a:t>
            </a:r>
            <a:r>
              <a:rPr lang="pt-BR" sz="1400" b="1" u="sng" dirty="0" err="1" smtClean="0">
                <a:solidFill>
                  <a:srgbClr val="002060"/>
                </a:solidFill>
              </a:rPr>
              <a:t>Customizável</a:t>
            </a:r>
            <a:r>
              <a:rPr lang="pt-BR" sz="1400" b="1" u="sng" dirty="0" smtClean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14282" y="2928934"/>
            <a:ext cx="2857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Dependência Técnica (do Analista)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Dispêndio de Tempo para construção das Interfaces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Dificuldade de Customização e implementação de regras de negócio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Alto Tempo de resposta: Monitorias de “Emergência”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72198" y="2500306"/>
            <a:ext cx="30718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 Criação de Interface (automática):</a:t>
            </a:r>
          </a:p>
          <a:p>
            <a:pPr>
              <a:buFont typeface="Arial" pitchFamily="34" charset="0"/>
              <a:buChar char="•"/>
            </a:pPr>
            <a:endParaRPr lang="pt-BR" sz="1400" b="1" u="sng" dirty="0" smtClean="0">
              <a:solidFill>
                <a:srgbClr val="00206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Validação/Obrigatoriedade de informações (Já implantado - Padrão);</a:t>
            </a:r>
          </a:p>
          <a:p>
            <a:pPr lvl="1">
              <a:buFont typeface="Arial" pitchFamily="34" charset="0"/>
              <a:buChar char="•"/>
            </a:pPr>
            <a:endParaRPr lang="pt-BR" sz="1400" b="1" u="sng" dirty="0" smtClean="0">
              <a:solidFill>
                <a:srgbClr val="00206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 Registro das informações na base (Já implantado - Padrão)</a:t>
            </a:r>
          </a:p>
          <a:p>
            <a:pPr lvl="1">
              <a:buFont typeface="Arial" pitchFamily="34" charset="0"/>
              <a:buChar char="•"/>
            </a:pPr>
            <a:endParaRPr lang="pt-BR" sz="1400" b="1" u="sng" dirty="0" smtClean="0">
              <a:solidFill>
                <a:srgbClr val="00206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 </a:t>
            </a:r>
            <a:r>
              <a:rPr lang="pt-BR" sz="1400" b="1" u="sng" dirty="0" err="1" smtClean="0">
                <a:solidFill>
                  <a:srgbClr val="002060"/>
                </a:solidFill>
              </a:rPr>
              <a:t>Recarregamento</a:t>
            </a:r>
            <a:r>
              <a:rPr lang="pt-BR" sz="1400" b="1" u="sng" dirty="0" smtClean="0">
                <a:solidFill>
                  <a:srgbClr val="002060"/>
                </a:solidFill>
              </a:rPr>
              <a:t> de campos (Já implantado – Padrão)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 l="23438" t="2197" r="27929" b="50195"/>
          <a:stretch>
            <a:fillRect/>
          </a:stretch>
        </p:blipFill>
        <p:spPr bwMode="auto">
          <a:xfrm>
            <a:off x="6357950" y="4955856"/>
            <a:ext cx="2643206" cy="190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Intervenção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graphicFrame>
        <p:nvGraphicFramePr>
          <p:cNvPr id="17" name="Diagrama 16"/>
          <p:cNvGraphicFramePr/>
          <p:nvPr/>
        </p:nvGraphicFramePr>
        <p:xfrm>
          <a:off x="0" y="682620"/>
          <a:ext cx="5286412" cy="38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571472" y="1273718"/>
            <a:ext cx="83582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Intervenção </a:t>
            </a:r>
            <a:r>
              <a:rPr lang="pt-BR" dirty="0" smtClean="0">
                <a:solidFill>
                  <a:schemeClr val="tx2"/>
                </a:solidFill>
              </a:rPr>
              <a:t>– </a:t>
            </a:r>
            <a:r>
              <a:rPr lang="pt-BR" dirty="0" smtClean="0">
                <a:solidFill>
                  <a:schemeClr val="tx2"/>
                </a:solidFill>
              </a:rPr>
              <a:t>Aplicação do script padronizado junto à força de vendas.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42844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Situação Atual/Problema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214678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286512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 Sherlock ...</a:t>
            </a:r>
            <a:endParaRPr lang="pt-BR" dirty="0"/>
          </a:p>
        </p:txBody>
      </p:sp>
      <p:sp>
        <p:nvSpPr>
          <p:cNvPr id="22" name="Triângulo isósceles 21"/>
          <p:cNvSpPr/>
          <p:nvPr/>
        </p:nvSpPr>
        <p:spPr>
          <a:xfrm rot="5400000">
            <a:off x="1107257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5400000">
            <a:off x="4107653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071802" y="3394834"/>
            <a:ext cx="3071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Interface Diretiva</a:t>
            </a:r>
          </a:p>
          <a:p>
            <a:pPr marL="180975"/>
            <a:r>
              <a:rPr lang="pt-BR" sz="1200" b="1" dirty="0" smtClean="0">
                <a:solidFill>
                  <a:srgbClr val="002060"/>
                </a:solidFill>
              </a:rPr>
              <a:t>(Obedece à árvore de decisão cadastrada)</a:t>
            </a:r>
          </a:p>
          <a:p>
            <a:pPr marL="180975"/>
            <a:endParaRPr lang="pt-BR" sz="1200" b="1" dirty="0" smtClean="0">
              <a:solidFill>
                <a:srgbClr val="00206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14282" y="2928934"/>
            <a:ext cx="28575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</a:t>
            </a:r>
            <a:r>
              <a:rPr lang="pt-BR" sz="1400" b="1" dirty="0" smtClean="0">
                <a:solidFill>
                  <a:schemeClr val="tx2"/>
                </a:solidFill>
              </a:rPr>
              <a:t>Abordagem sem extração ou agregação de valor (sem qualidade)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Possibilidade de registros incoerentes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Tabulações indevidas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072198" y="2549719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Ferramenta de Monitoria: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6163732" y="2898790"/>
            <a:ext cx="2852422" cy="1428760"/>
            <a:chOff x="71406" y="1643050"/>
            <a:chExt cx="8870970" cy="4443413"/>
          </a:xfrm>
        </p:grpSpPr>
        <p:pic>
          <p:nvPicPr>
            <p:cNvPr id="30" name="Picture 3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79726" y="1714488"/>
              <a:ext cx="5962650" cy="437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 l="57487"/>
            <a:stretch>
              <a:fillRect/>
            </a:stretch>
          </p:blipFill>
          <p:spPr bwMode="auto">
            <a:xfrm>
              <a:off x="71406" y="1643050"/>
              <a:ext cx="2271691" cy="280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Seta para a direita 39"/>
            <p:cNvSpPr/>
            <p:nvPr/>
          </p:nvSpPr>
          <p:spPr>
            <a:xfrm>
              <a:off x="2357422" y="3143248"/>
              <a:ext cx="586275" cy="436438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7643834" y="42862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 smtClean="0">
                <a:solidFill>
                  <a:srgbClr val="002060"/>
                </a:solidFill>
              </a:rPr>
              <a:t>Sherlock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\\U500010108193\Transfer\Fai\Diag_Norte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29388" y="4572008"/>
            <a:ext cx="1500198" cy="19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142844" y="103278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Diagnóstico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graphicFrame>
        <p:nvGraphicFramePr>
          <p:cNvPr id="17" name="Diagrama 16"/>
          <p:cNvGraphicFramePr/>
          <p:nvPr/>
        </p:nvGraphicFramePr>
        <p:xfrm>
          <a:off x="0" y="682620"/>
          <a:ext cx="5286412" cy="38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42844" y="1273718"/>
            <a:ext cx="892971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Diagnóstico </a:t>
            </a:r>
            <a:r>
              <a:rPr lang="pt-BR" dirty="0" smtClean="0">
                <a:solidFill>
                  <a:schemeClr val="tx2"/>
                </a:solidFill>
              </a:rPr>
              <a:t>– Extrato das informações registradas para análise e montagem dos diagnósticos.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42844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Situação Atual/Problema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214678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286512" y="1928802"/>
            <a:ext cx="264320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 Sherlock ...</a:t>
            </a:r>
            <a:endParaRPr lang="pt-BR" dirty="0"/>
          </a:p>
        </p:txBody>
      </p:sp>
      <p:sp>
        <p:nvSpPr>
          <p:cNvPr id="22" name="Triângulo isósceles 21"/>
          <p:cNvSpPr/>
          <p:nvPr/>
        </p:nvSpPr>
        <p:spPr>
          <a:xfrm rot="5400000">
            <a:off x="1107257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5400000">
            <a:off x="4107653" y="4393413"/>
            <a:ext cx="4000528" cy="21431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071802" y="3394834"/>
            <a:ext cx="3071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Link direto p/ o repositório das informações</a:t>
            </a:r>
          </a:p>
          <a:p>
            <a:pPr marL="180975"/>
            <a:r>
              <a:rPr lang="pt-BR" sz="1200" b="1" dirty="0" smtClean="0">
                <a:solidFill>
                  <a:srgbClr val="002060"/>
                </a:solidFill>
              </a:rPr>
              <a:t>(Permite a visualização “online” dos registros)</a:t>
            </a:r>
          </a:p>
          <a:p>
            <a:pPr marL="180975"/>
            <a:endParaRPr lang="pt-BR" sz="1200" b="1" dirty="0" smtClean="0">
              <a:solidFill>
                <a:srgbClr val="00206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14282" y="2928934"/>
            <a:ext cx="28575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Descentralização</a:t>
            </a: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Prejuízo no tempo de geração de relatório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Impossibilidade de extrato parcial de monitoria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Perda de informações: impacto no aproveitamento das informações registradas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chemeClr val="tx2"/>
                </a:solidFill>
              </a:rPr>
              <a:t>   Imprecisão no extrato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072198" y="2549719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b="1" u="sng" dirty="0" smtClean="0">
                <a:solidFill>
                  <a:srgbClr val="002060"/>
                </a:solidFill>
              </a:rPr>
              <a:t> Extração e Análise das informações:</a:t>
            </a:r>
          </a:p>
        </p:txBody>
      </p:sp>
      <p:pic>
        <p:nvPicPr>
          <p:cNvPr id="24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 t="20508" b="4052"/>
          <a:stretch>
            <a:fillRect/>
          </a:stretch>
        </p:blipFill>
        <p:spPr bwMode="auto">
          <a:xfrm>
            <a:off x="6180642" y="2857496"/>
            <a:ext cx="17489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6000760" y="414338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pt-BR" sz="1200" b="1" dirty="0" smtClean="0">
                <a:solidFill>
                  <a:srgbClr val="002060"/>
                </a:solidFill>
              </a:rPr>
              <a:t>(Extrato –Excel)</a:t>
            </a:r>
          </a:p>
        </p:txBody>
      </p:sp>
      <p:sp>
        <p:nvSpPr>
          <p:cNvPr id="28" name=" 3"/>
          <p:cNvSpPr/>
          <p:nvPr/>
        </p:nvSpPr>
        <p:spPr>
          <a:xfrm rot="19603402" flipH="1">
            <a:off x="7346059" y="2881338"/>
            <a:ext cx="1543520" cy="1388773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pic>
        <p:nvPicPr>
          <p:cNvPr id="2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/>
          <a:srcRect t="16113" r="37305" b="5517"/>
          <a:stretch>
            <a:fillRect/>
          </a:stretch>
        </p:blipFill>
        <p:spPr bwMode="auto">
          <a:xfrm>
            <a:off x="7286644" y="3429000"/>
            <a:ext cx="164306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aixaDeTexto 32"/>
          <p:cNvSpPr txBox="1"/>
          <p:nvPr/>
        </p:nvSpPr>
        <p:spPr>
          <a:xfrm>
            <a:off x="7715272" y="507207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pt-BR" sz="1200" b="1" dirty="0" smtClean="0">
                <a:solidFill>
                  <a:srgbClr val="002060"/>
                </a:solidFill>
              </a:rPr>
              <a:t>(Análise –Excel)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133588" y="6469588"/>
            <a:ext cx="192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pt-BR" sz="1200" b="1" dirty="0" smtClean="0">
                <a:solidFill>
                  <a:srgbClr val="002060"/>
                </a:solidFill>
              </a:rPr>
              <a:t>(Diagnóstico –Publisher)</a:t>
            </a:r>
          </a:p>
        </p:txBody>
      </p:sp>
      <p:sp>
        <p:nvSpPr>
          <p:cNvPr id="38" name=" 3"/>
          <p:cNvSpPr/>
          <p:nvPr/>
        </p:nvSpPr>
        <p:spPr>
          <a:xfrm rot="4205325" flipH="1">
            <a:off x="6835389" y="4435989"/>
            <a:ext cx="2078736" cy="1643074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- Funcionamento do Sistema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tbn1.google.com/images?q=tbn:49-98GGjUpZsGM:http://eduardostuart.files.wordpress.com/2009/02/imagem_excel_erro01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17857" r="16666"/>
          <a:stretch>
            <a:fillRect/>
          </a:stretch>
        </p:blipFill>
        <p:spPr bwMode="auto">
          <a:xfrm>
            <a:off x="6637175" y="1425347"/>
            <a:ext cx="957722" cy="928694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6578791" y="2422090"/>
            <a:ext cx="99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Extrair as 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informações 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Registradas</a:t>
            </a:r>
            <a:endParaRPr lang="pt-BR" sz="1200" dirty="0">
              <a:solidFill>
                <a:srgbClr val="00206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1399700" y="1817174"/>
            <a:ext cx="500066" cy="4286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2928926" y="1853975"/>
            <a:ext cx="500066" cy="4286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/>
          <a:srcRect t="16846" b="9179"/>
          <a:stretch>
            <a:fillRect/>
          </a:stretch>
        </p:blipFill>
        <p:spPr bwMode="auto">
          <a:xfrm>
            <a:off x="428597" y="1425347"/>
            <a:ext cx="857255" cy="100013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CaixaDeTexto 37"/>
          <p:cNvSpPr txBox="1"/>
          <p:nvPr/>
        </p:nvSpPr>
        <p:spPr>
          <a:xfrm>
            <a:off x="285752" y="2496917"/>
            <a:ext cx="1192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Definir o Script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 da Investigação</a:t>
            </a:r>
            <a:endParaRPr lang="pt-BR" sz="1200" dirty="0">
              <a:solidFill>
                <a:srgbClr val="002060"/>
              </a:solidFill>
            </a:endParaRPr>
          </a:p>
        </p:txBody>
      </p:sp>
      <p:pic>
        <p:nvPicPr>
          <p:cNvPr id="38913" name="Picture 1" descr="C:\Documents and Settings\a404896\Desktop\120px-Web-browser-openclipart.s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1282471"/>
            <a:ext cx="1371592" cy="1371592"/>
          </a:xfrm>
          <a:prstGeom prst="rect">
            <a:avLst/>
          </a:prstGeom>
          <a:noFill/>
        </p:spPr>
      </p:pic>
      <p:sp>
        <p:nvSpPr>
          <p:cNvPr id="39" name="CaixaDeTexto 38"/>
          <p:cNvSpPr txBox="1"/>
          <p:nvPr/>
        </p:nvSpPr>
        <p:spPr>
          <a:xfrm>
            <a:off x="1714480" y="2425479"/>
            <a:ext cx="127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Incluir o Script no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 Sistema pelo 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err="1" smtClean="0">
                <a:solidFill>
                  <a:srgbClr val="002060"/>
                </a:solidFill>
              </a:rPr>
              <a:t>WebAdmin</a:t>
            </a:r>
            <a:endParaRPr lang="pt-BR" sz="1200" dirty="0">
              <a:solidFill>
                <a:srgbClr val="002060"/>
              </a:solidFill>
            </a:endParaRPr>
          </a:p>
        </p:txBody>
      </p:sp>
      <p:pic>
        <p:nvPicPr>
          <p:cNvPr id="38914" name="Picture 2" descr="C:\Documents and Settings\a404896\Desktop\Crystal_Clear_app_winprop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0098" y="1853975"/>
            <a:ext cx="555875" cy="555875"/>
          </a:xfrm>
          <a:prstGeom prst="rect">
            <a:avLst/>
          </a:prstGeom>
          <a:noFill/>
        </p:spPr>
      </p:pic>
      <p:pic>
        <p:nvPicPr>
          <p:cNvPr id="38915" name="Picture 3" descr="C:\Documents and Settings\a404896\Desktop\Crystal_Clear_app_windowlis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1353909"/>
            <a:ext cx="857256" cy="857256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3286116" y="2425479"/>
            <a:ext cx="121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Criar a interface 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de investigação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(Automático)</a:t>
            </a:r>
            <a:endParaRPr lang="pt-BR" sz="1200" dirty="0">
              <a:solidFill>
                <a:srgbClr val="002060"/>
              </a:solidFill>
            </a:endParaRPr>
          </a:p>
        </p:txBody>
      </p:sp>
      <p:pic>
        <p:nvPicPr>
          <p:cNvPr id="38919" name="Picture 7" descr="C:\Documents and Settings\a404896\Desktop\Crystal_Clear_app_kuser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43570" y="925281"/>
            <a:ext cx="714380" cy="714380"/>
          </a:xfrm>
          <a:prstGeom prst="rect">
            <a:avLst/>
          </a:prstGeom>
          <a:noFill/>
        </p:spPr>
      </p:pic>
      <p:pic>
        <p:nvPicPr>
          <p:cNvPr id="44" name="Picture 5" descr="C:\Documents and Settings\a404896\Desktop\Crystal_Clear_kdm_user_femal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853843"/>
            <a:ext cx="714380" cy="714380"/>
          </a:xfrm>
          <a:prstGeom prst="rect">
            <a:avLst/>
          </a:prstGeom>
          <a:noFill/>
        </p:spPr>
      </p:pic>
      <p:pic>
        <p:nvPicPr>
          <p:cNvPr id="45" name="Picture 5" descr="C:\Documents and Settings\a404896\Desktop\Crystal_Clear_kdm_user_femal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29256" y="1211033"/>
            <a:ext cx="714380" cy="714380"/>
          </a:xfrm>
          <a:prstGeom prst="rect">
            <a:avLst/>
          </a:prstGeom>
          <a:noFill/>
        </p:spPr>
      </p:pic>
      <p:pic>
        <p:nvPicPr>
          <p:cNvPr id="38916" name="Picture 4" descr="C:\Documents and Settings\a404896\Desktop\Crystal_Clear_app_kpersonalizer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14942" y="1568223"/>
            <a:ext cx="714380" cy="714380"/>
          </a:xfrm>
          <a:prstGeom prst="rect">
            <a:avLst/>
          </a:prstGeom>
          <a:noFill/>
        </p:spPr>
      </p:pic>
      <p:pic>
        <p:nvPicPr>
          <p:cNvPr id="38918" name="Picture 6" descr="C:\Documents and Settings\a404896\Desktop\Crystal_Clear_app_ktouch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72066" y="1782537"/>
            <a:ext cx="642942" cy="642942"/>
          </a:xfrm>
          <a:prstGeom prst="rect">
            <a:avLst/>
          </a:prstGeom>
          <a:noFill/>
        </p:spPr>
      </p:pic>
      <p:sp>
        <p:nvSpPr>
          <p:cNvPr id="47" name="Seta para a direita 46"/>
          <p:cNvSpPr/>
          <p:nvPr/>
        </p:nvSpPr>
        <p:spPr>
          <a:xfrm>
            <a:off x="4515076" y="1853975"/>
            <a:ext cx="500066" cy="4286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929190" y="2425479"/>
            <a:ext cx="120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Contatar a 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Força de Vendas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(Monitoria)</a:t>
            </a:r>
            <a:endParaRPr lang="pt-BR" sz="1200" dirty="0">
              <a:solidFill>
                <a:srgbClr val="002060"/>
              </a:solidFill>
            </a:endParaRPr>
          </a:p>
        </p:txBody>
      </p:sp>
      <p:sp>
        <p:nvSpPr>
          <p:cNvPr id="49" name="Seta para a direita 48"/>
          <p:cNvSpPr/>
          <p:nvPr/>
        </p:nvSpPr>
        <p:spPr>
          <a:xfrm>
            <a:off x="6072198" y="1853975"/>
            <a:ext cx="500066" cy="4286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6" descr="\\U500010108193\Transfer\Fai\Diag_Norte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215338" y="1225322"/>
            <a:ext cx="857256" cy="120015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DeTexto 50"/>
          <p:cNvSpPr txBox="1"/>
          <p:nvPr/>
        </p:nvSpPr>
        <p:spPr>
          <a:xfrm>
            <a:off x="8158369" y="2463880"/>
            <a:ext cx="91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Criar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Diagnóstico</a:t>
            </a:r>
            <a:endParaRPr lang="pt-BR" sz="1200" dirty="0">
              <a:solidFill>
                <a:srgbClr val="002060"/>
              </a:solidFill>
            </a:endParaRPr>
          </a:p>
        </p:txBody>
      </p:sp>
      <p:sp>
        <p:nvSpPr>
          <p:cNvPr id="52" name="Seta para a direita 51"/>
          <p:cNvSpPr/>
          <p:nvPr/>
        </p:nvSpPr>
        <p:spPr>
          <a:xfrm>
            <a:off x="7643834" y="1853975"/>
            <a:ext cx="500066" cy="4286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1785918" y="3286120"/>
            <a:ext cx="1214446" cy="21431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 rot="10800000">
            <a:off x="3428992" y="3286122"/>
            <a:ext cx="2643206" cy="21431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rot="10800000">
            <a:off x="6500826" y="3286122"/>
            <a:ext cx="1214446" cy="21431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920" name="Picture 8" descr="C:\Documents and Settings\a404896\Desktop\AquaDataStudi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357950" y="3571876"/>
            <a:ext cx="1628775" cy="1333500"/>
          </a:xfrm>
          <a:prstGeom prst="rect">
            <a:avLst/>
          </a:prstGeom>
          <a:noFill/>
        </p:spPr>
      </p:pic>
      <p:pic>
        <p:nvPicPr>
          <p:cNvPr id="38924" name="Picture 12" descr="C:\Documents and Settings\a404896\Desktop\120px-Text-x-source.sv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143372" y="3605214"/>
            <a:ext cx="1143000" cy="1143000"/>
          </a:xfrm>
          <a:prstGeom prst="rect">
            <a:avLst/>
          </a:prstGeom>
          <a:noFill/>
        </p:spPr>
      </p:pic>
      <p:pic>
        <p:nvPicPr>
          <p:cNvPr id="63" name="Picture 12" descr="C:\Documents and Settings\a404896\Desktop\120px-Text-x-source.sv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85984" y="3605214"/>
            <a:ext cx="1143000" cy="1143000"/>
          </a:xfrm>
          <a:prstGeom prst="rect">
            <a:avLst/>
          </a:prstGeom>
          <a:noFill/>
        </p:spPr>
      </p:pic>
      <p:pic>
        <p:nvPicPr>
          <p:cNvPr id="38923" name="Picture 11" descr="C:\Documents and Settings\a404896\Desktop\120px-Text-html.sv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357290" y="3605214"/>
            <a:ext cx="1143000" cy="1143000"/>
          </a:xfrm>
          <a:prstGeom prst="rect">
            <a:avLst/>
          </a:prstGeom>
          <a:noFill/>
        </p:spPr>
      </p:pic>
      <p:sp>
        <p:nvSpPr>
          <p:cNvPr id="65" name="CaixaDeTexto 64"/>
          <p:cNvSpPr txBox="1"/>
          <p:nvPr/>
        </p:nvSpPr>
        <p:spPr>
          <a:xfrm>
            <a:off x="1500166" y="364824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aspx</a:t>
            </a:r>
            <a:endParaRPr lang="pt-BR" sz="2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2428860" y="367665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C#</a:t>
            </a:r>
            <a:endParaRPr lang="pt-BR" sz="2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357686" y="367665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VBA</a:t>
            </a:r>
            <a:endParaRPr lang="pt-BR" sz="20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500166" y="4676784"/>
            <a:ext cx="187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Paginas </a:t>
            </a:r>
            <a:r>
              <a:rPr lang="pt-BR" sz="1200" dirty="0" err="1" smtClean="0">
                <a:solidFill>
                  <a:srgbClr val="002060"/>
                </a:solidFill>
              </a:rPr>
              <a:t>aspx</a:t>
            </a:r>
            <a:r>
              <a:rPr lang="pt-BR" sz="1200" dirty="0" smtClean="0">
                <a:solidFill>
                  <a:srgbClr val="002060"/>
                </a:solidFill>
              </a:rPr>
              <a:t> e Classes C# 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Implementam os cadastros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no banco de dados</a:t>
            </a:r>
            <a:endParaRPr lang="pt-BR" sz="1200" dirty="0">
              <a:solidFill>
                <a:srgbClr val="002060"/>
              </a:solidFill>
            </a:endParaRPr>
          </a:p>
        </p:txBody>
      </p:sp>
      <p:pic>
        <p:nvPicPr>
          <p:cNvPr id="38929" name="Picture 17" descr="C:\Documents and Settings\a404896\Desktop\Crystal_Clear_app_database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143372" y="5500702"/>
            <a:ext cx="1219200" cy="1219200"/>
          </a:xfrm>
          <a:prstGeom prst="rect">
            <a:avLst/>
          </a:prstGeom>
          <a:noFill/>
        </p:spPr>
      </p:pic>
      <p:sp>
        <p:nvSpPr>
          <p:cNvPr id="73" name="CaixaDeTexto 72"/>
          <p:cNvSpPr txBox="1"/>
          <p:nvPr/>
        </p:nvSpPr>
        <p:spPr>
          <a:xfrm>
            <a:off x="3643306" y="4676784"/>
            <a:ext cx="22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Scripts VBA implementam:</a:t>
            </a:r>
          </a:p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 - Criação dos formulários;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- Registro das informações no BD;</a:t>
            </a:r>
            <a:endParaRPr lang="pt-BR" sz="1200" dirty="0">
              <a:solidFill>
                <a:srgbClr val="00206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6357950" y="4676784"/>
            <a:ext cx="1539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Planilha c/ link direto 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ao banco de dados</a:t>
            </a:r>
            <a:br>
              <a:rPr lang="pt-BR" sz="1200" dirty="0" smtClean="0">
                <a:solidFill>
                  <a:srgbClr val="002060"/>
                </a:solidFill>
              </a:rPr>
            </a:br>
            <a:r>
              <a:rPr lang="pt-BR" sz="1200" dirty="0" smtClean="0">
                <a:solidFill>
                  <a:srgbClr val="002060"/>
                </a:solidFill>
              </a:rPr>
              <a:t>(ODBC transparente)</a:t>
            </a:r>
            <a:endParaRPr lang="pt-BR" sz="1200" dirty="0">
              <a:solidFill>
                <a:srgbClr val="002060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 rot="16200000">
            <a:off x="-922623" y="1815010"/>
            <a:ext cx="221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FRONT-END</a:t>
            </a:r>
            <a:endParaRPr lang="pt-BR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6" name="CaixaDeTexto 75"/>
          <p:cNvSpPr txBox="1"/>
          <p:nvPr/>
        </p:nvSpPr>
        <p:spPr>
          <a:xfrm rot="16200000">
            <a:off x="-919709" y="4672529"/>
            <a:ext cx="221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BACK-END</a:t>
            </a:r>
            <a:endParaRPr lang="pt-BR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143504" y="6143644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Banco de Dados</a:t>
            </a:r>
            <a:br>
              <a:rPr lang="pt-B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pt-B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SQL Server</a:t>
            </a:r>
            <a:endParaRPr lang="pt-BR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8" name="Seta para a esquerda e para a direita 77"/>
          <p:cNvSpPr/>
          <p:nvPr/>
        </p:nvSpPr>
        <p:spPr>
          <a:xfrm rot="1612007">
            <a:off x="2756767" y="5428530"/>
            <a:ext cx="714380" cy="35719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 para a esquerda e para a direita 78"/>
          <p:cNvSpPr/>
          <p:nvPr/>
        </p:nvSpPr>
        <p:spPr>
          <a:xfrm rot="5400000">
            <a:off x="4518788" y="5339600"/>
            <a:ext cx="463614" cy="35719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Seta para a direita 79"/>
          <p:cNvSpPr/>
          <p:nvPr/>
        </p:nvSpPr>
        <p:spPr>
          <a:xfrm rot="19522640">
            <a:off x="5929958" y="5342857"/>
            <a:ext cx="586275" cy="43643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Diagnóstico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28596" y="782405"/>
            <a:ext cx="83582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Diagnóstico </a:t>
            </a:r>
            <a:r>
              <a:rPr lang="pt-BR" dirty="0" smtClean="0">
                <a:solidFill>
                  <a:schemeClr val="tx2"/>
                </a:solidFill>
              </a:rPr>
              <a:t>– Resultado final entregue aos </a:t>
            </a:r>
            <a:r>
              <a:rPr lang="pt-BR" dirty="0" err="1" smtClean="0">
                <a:solidFill>
                  <a:schemeClr val="tx2"/>
                </a:solidFill>
              </a:rPr>
              <a:t>heads</a:t>
            </a:r>
            <a:r>
              <a:rPr lang="pt-BR" dirty="0" smtClean="0">
                <a:solidFill>
                  <a:schemeClr val="tx2"/>
                </a:solidFill>
              </a:rPr>
              <a:t> do negócio.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10" name="Picture 6" descr="\\U500010108193\Transfer\Fai\Diag_Norte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57422" y="1285860"/>
            <a:ext cx="4214842" cy="54601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 3">
            <a:hlinkClick r:id="rId4" action="ppaction://hlinksldjump"/>
          </p:cNvPr>
          <p:cNvSpPr/>
          <p:nvPr/>
        </p:nvSpPr>
        <p:spPr>
          <a:xfrm rot="5400000" flipH="1">
            <a:off x="7247276" y="4682813"/>
            <a:ext cx="1236809" cy="158670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103279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.::  Sherlock – Script Investigativo  ::.</a:t>
            </a:r>
            <a:endParaRPr lang="pt-BR" sz="2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 r="14205" b="18182"/>
          <a:stretch>
            <a:fillRect/>
          </a:stretch>
        </p:blipFill>
        <p:spPr bwMode="auto">
          <a:xfrm>
            <a:off x="6986533" y="-24"/>
            <a:ext cx="21574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-32" y="500018"/>
            <a:ext cx="6624638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-32" y="-24"/>
            <a:ext cx="9144000" cy="45719"/>
          </a:xfrm>
          <a:prstGeom prst="rect">
            <a:avLst/>
          </a:prstGeom>
          <a:solidFill>
            <a:srgbClr val="FF66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28596" y="782405"/>
            <a:ext cx="83582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Exemplo de Script Investigativo </a:t>
            </a:r>
            <a:r>
              <a:rPr lang="pt-BR" dirty="0" smtClean="0">
                <a:solidFill>
                  <a:schemeClr val="tx2"/>
                </a:solidFill>
              </a:rPr>
              <a:t>– Script para identificação de necessidade de treinamento de Seguros.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 t="15336" b="7987"/>
          <a:stretch>
            <a:fillRect/>
          </a:stretch>
        </p:blipFill>
        <p:spPr bwMode="auto">
          <a:xfrm>
            <a:off x="1142976" y="1760137"/>
            <a:ext cx="7143800" cy="438212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</p:pic>
      <p:sp>
        <p:nvSpPr>
          <p:cNvPr id="8" name=" 3">
            <a:hlinkClick r:id="rId4" action="ppaction://hlinksldjump"/>
          </p:cNvPr>
          <p:cNvSpPr/>
          <p:nvPr/>
        </p:nvSpPr>
        <p:spPr>
          <a:xfrm rot="5400000" flipH="1">
            <a:off x="7732244" y="5446244"/>
            <a:ext cx="1236809" cy="158670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809</Words>
  <Application>Microsoft Office PowerPoint</Application>
  <PresentationFormat>Apresentação na tela (4:3)</PresentationFormat>
  <Paragraphs>162</Paragraphs>
  <Slides>16</Slides>
  <Notes>3</Notes>
  <HiddenSlides>8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UNIBANCO</dc:creator>
  <cp:lastModifiedBy>a404896</cp:lastModifiedBy>
  <cp:revision>239</cp:revision>
  <dcterms:created xsi:type="dcterms:W3CDTF">2009-08-07T19:03:11Z</dcterms:created>
  <dcterms:modified xsi:type="dcterms:W3CDTF">2009-09-02T14:17:45Z</dcterms:modified>
</cp:coreProperties>
</file>