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lun Wu" userId="36d94db7e5c552ee" providerId="LiveId" clId="{9311E8D7-DEF3-9E40-B234-38C85090F3A8}"/>
    <pc:docChg chg="undo custSel modSld">
      <pc:chgData name="Zelun Wu" userId="36d94db7e5c552ee" providerId="LiveId" clId="{9311E8D7-DEF3-9E40-B234-38C85090F3A8}" dt="2024-07-19T03:18:39.306" v="141" actId="1036"/>
      <pc:docMkLst>
        <pc:docMk/>
      </pc:docMkLst>
      <pc:sldChg chg="modSp mod">
        <pc:chgData name="Zelun Wu" userId="36d94db7e5c552ee" providerId="LiveId" clId="{9311E8D7-DEF3-9E40-B234-38C85090F3A8}" dt="2024-07-12T08:33:50.306" v="62" actId="20577"/>
        <pc:sldMkLst>
          <pc:docMk/>
          <pc:sldMk cId="4267341051" sldId="256"/>
        </pc:sldMkLst>
        <pc:spChg chg="mod">
          <ac:chgData name="Zelun Wu" userId="36d94db7e5c552ee" providerId="LiveId" clId="{9311E8D7-DEF3-9E40-B234-38C85090F3A8}" dt="2024-07-12T08:33:50.306" v="62" actId="20577"/>
          <ac:spMkLst>
            <pc:docMk/>
            <pc:sldMk cId="4267341051" sldId="256"/>
            <ac:spMk id="18" creationId="{13513A25-18D2-420E-73A6-93800C3B3344}"/>
          </ac:spMkLst>
        </pc:spChg>
      </pc:sldChg>
      <pc:sldChg chg="addSp delSp modSp mod">
        <pc:chgData name="Zelun Wu" userId="36d94db7e5c552ee" providerId="LiveId" clId="{9311E8D7-DEF3-9E40-B234-38C85090F3A8}" dt="2024-07-19T03:18:39.306" v="141" actId="1036"/>
        <pc:sldMkLst>
          <pc:docMk/>
          <pc:sldMk cId="4203492165" sldId="257"/>
        </pc:sldMkLst>
        <pc:spChg chg="add del mod">
          <ac:chgData name="Zelun Wu" userId="36d94db7e5c552ee" providerId="LiveId" clId="{9311E8D7-DEF3-9E40-B234-38C85090F3A8}" dt="2024-07-19T03:17:44.472" v="110" actId="478"/>
          <ac:spMkLst>
            <pc:docMk/>
            <pc:sldMk cId="4203492165" sldId="257"/>
            <ac:spMk id="3" creationId="{1388EC6B-1CF5-8403-5E33-DF490A4DD3F4}"/>
          </ac:spMkLst>
        </pc:spChg>
        <pc:spChg chg="mod topLvl">
          <ac:chgData name="Zelun Wu" userId="36d94db7e5c552ee" providerId="LiveId" clId="{9311E8D7-DEF3-9E40-B234-38C85090F3A8}" dt="2024-07-19T03:18:18.715" v="120" actId="164"/>
          <ac:spMkLst>
            <pc:docMk/>
            <pc:sldMk cId="4203492165" sldId="257"/>
            <ac:spMk id="5" creationId="{34D6FB55-BEC2-B14F-DC51-EAAA7477CC36}"/>
          </ac:spMkLst>
        </pc:spChg>
        <pc:spChg chg="del">
          <ac:chgData name="Zelun Wu" userId="36d94db7e5c552ee" providerId="LiveId" clId="{9311E8D7-DEF3-9E40-B234-38C85090F3A8}" dt="2024-07-17T09:29:35.090" v="87" actId="478"/>
          <ac:spMkLst>
            <pc:docMk/>
            <pc:sldMk cId="4203492165" sldId="257"/>
            <ac:spMk id="6" creationId="{85D7A14A-6923-51DD-643F-D5702A8B7E82}"/>
          </ac:spMkLst>
        </pc:spChg>
        <pc:spChg chg="mod topLvl">
          <ac:chgData name="Zelun Wu" userId="36d94db7e5c552ee" providerId="LiveId" clId="{9311E8D7-DEF3-9E40-B234-38C85090F3A8}" dt="2024-07-19T03:18:18.715" v="120" actId="164"/>
          <ac:spMkLst>
            <pc:docMk/>
            <pc:sldMk cId="4203492165" sldId="257"/>
            <ac:spMk id="7" creationId="{F88F005A-7AF4-E5FC-4337-C0407813DC64}"/>
          </ac:spMkLst>
        </pc:spChg>
        <pc:spChg chg="mod topLvl">
          <ac:chgData name="Zelun Wu" userId="36d94db7e5c552ee" providerId="LiveId" clId="{9311E8D7-DEF3-9E40-B234-38C85090F3A8}" dt="2024-07-19T03:18:18.715" v="120" actId="164"/>
          <ac:spMkLst>
            <pc:docMk/>
            <pc:sldMk cId="4203492165" sldId="257"/>
            <ac:spMk id="8" creationId="{5F848E57-D1B6-A62A-0C93-A1144A982A1C}"/>
          </ac:spMkLst>
        </pc:spChg>
        <pc:spChg chg="add del">
          <ac:chgData name="Zelun Wu" userId="36d94db7e5c552ee" providerId="LiveId" clId="{9311E8D7-DEF3-9E40-B234-38C85090F3A8}" dt="2024-07-17T09:30:02.562" v="89" actId="11529"/>
          <ac:spMkLst>
            <pc:docMk/>
            <pc:sldMk cId="4203492165" sldId="257"/>
            <ac:spMk id="10" creationId="{0F39274A-681E-3137-4145-1604DDB25832}"/>
          </ac:spMkLst>
        </pc:spChg>
        <pc:spChg chg="add mod topLvl">
          <ac:chgData name="Zelun Wu" userId="36d94db7e5c552ee" providerId="LiveId" clId="{9311E8D7-DEF3-9E40-B234-38C85090F3A8}" dt="2024-07-19T03:18:18.715" v="120" actId="164"/>
          <ac:spMkLst>
            <pc:docMk/>
            <pc:sldMk cId="4203492165" sldId="257"/>
            <ac:spMk id="11" creationId="{66D4C91E-1500-D43A-024B-F8E356A665CF}"/>
          </ac:spMkLst>
        </pc:spChg>
        <pc:grpChg chg="add del mod">
          <ac:chgData name="Zelun Wu" userId="36d94db7e5c552ee" providerId="LiveId" clId="{9311E8D7-DEF3-9E40-B234-38C85090F3A8}" dt="2024-07-19T03:18:18.715" v="120" actId="164"/>
          <ac:grpSpMkLst>
            <pc:docMk/>
            <pc:sldMk cId="4203492165" sldId="257"/>
            <ac:grpSpMk id="2" creationId="{DBABB2D3-D6C1-3BFA-4522-BBE870EAEF54}"/>
          </ac:grpSpMkLst>
        </pc:grpChg>
        <pc:grpChg chg="add mod">
          <ac:chgData name="Zelun Wu" userId="36d94db7e5c552ee" providerId="LiveId" clId="{9311E8D7-DEF3-9E40-B234-38C85090F3A8}" dt="2024-07-19T03:18:39.306" v="141" actId="1036"/>
          <ac:grpSpMkLst>
            <pc:docMk/>
            <pc:sldMk cId="4203492165" sldId="257"/>
            <ac:grpSpMk id="4" creationId="{68F3A545-E67D-EB3E-7A09-89A05BFB44E7}"/>
          </ac:grpSpMkLst>
        </pc:grpChg>
        <pc:picChg chg="add del mod">
          <ac:chgData name="Zelun Wu" userId="36d94db7e5c552ee" providerId="LiveId" clId="{9311E8D7-DEF3-9E40-B234-38C85090F3A8}" dt="2024-07-17T09:28:53.395" v="63" actId="478"/>
          <ac:picMkLst>
            <pc:docMk/>
            <pc:sldMk cId="4203492165" sldId="257"/>
            <ac:picMk id="2" creationId="{29C43B5F-5322-55B9-D871-79AD94AA2E6E}"/>
          </ac:picMkLst>
        </pc:picChg>
        <pc:picChg chg="del">
          <ac:chgData name="Zelun Wu" userId="36d94db7e5c552ee" providerId="LiveId" clId="{9311E8D7-DEF3-9E40-B234-38C85090F3A8}" dt="2024-07-06T12:21:03.844" v="0" actId="478"/>
          <ac:picMkLst>
            <pc:docMk/>
            <pc:sldMk cId="4203492165" sldId="257"/>
            <ac:picMk id="4" creationId="{417AFA33-BB86-B4EC-CB62-C7A279E055F4}"/>
          </ac:picMkLst>
        </pc:picChg>
        <pc:picChg chg="add mod topLvl">
          <ac:chgData name="Zelun Wu" userId="36d94db7e5c552ee" providerId="LiveId" clId="{9311E8D7-DEF3-9E40-B234-38C85090F3A8}" dt="2024-07-19T03:18:18.715" v="120" actId="164"/>
          <ac:picMkLst>
            <pc:docMk/>
            <pc:sldMk cId="4203492165" sldId="257"/>
            <ac:picMk id="9" creationId="{5F66AF39-8B64-ED27-31A0-D04A4913C686}"/>
          </ac:picMkLst>
        </pc:picChg>
      </pc:sldChg>
    </pc:docChg>
  </pc:docChgLst>
  <pc:docChgLst>
    <pc:chgData name="Zelun Wu" userId="36d94db7e5c552ee" providerId="LiveId" clId="{48207FFE-EF66-1545-8E3E-7FE05C76DB28}"/>
    <pc:docChg chg="custSel delSld modSld">
      <pc:chgData name="Zelun Wu" userId="36d94db7e5c552ee" providerId="LiveId" clId="{48207FFE-EF66-1545-8E3E-7FE05C76DB28}" dt="2024-07-19T03:21:17.460" v="24" actId="1035"/>
      <pc:docMkLst>
        <pc:docMk/>
      </pc:docMkLst>
      <pc:sldChg chg="addSp delSp modSp mod">
        <pc:chgData name="Zelun Wu" userId="36d94db7e5c552ee" providerId="LiveId" clId="{48207FFE-EF66-1545-8E3E-7FE05C76DB28}" dt="2024-07-19T03:21:17.460" v="24" actId="1035"/>
        <pc:sldMkLst>
          <pc:docMk/>
          <pc:sldMk cId="4267341051" sldId="256"/>
        </pc:sldMkLst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17" creationId="{35FDBDB6-9727-85E3-5963-E4C8B2B76A52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18" creationId="{13513A25-18D2-420E-73A6-93800C3B3344}"/>
          </ac:spMkLst>
        </pc:spChg>
        <pc:spChg chg="del">
          <ac:chgData name="Zelun Wu" userId="36d94db7e5c552ee" providerId="LiveId" clId="{48207FFE-EF66-1545-8E3E-7FE05C76DB28}" dt="2024-07-19T03:20:02.440" v="1" actId="478"/>
          <ac:spMkLst>
            <pc:docMk/>
            <pc:sldMk cId="4267341051" sldId="256"/>
            <ac:spMk id="41" creationId="{F5E066E6-FA8D-6DA2-B28E-430EE3054E90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44" creationId="{BE784FE7-2FD5-E221-6C6C-C6106640F98F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48" creationId="{42B712F2-CB92-E1AC-9045-A357E1C8C212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49" creationId="{A4EFADFC-1443-7734-774D-55CDE466D47E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51" creationId="{CAF22CE1-0464-713F-053E-CE9BB6084226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53" creationId="{45F19F27-A462-E2EF-246E-209111719323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54" creationId="{A17E905F-BD2F-D891-2AED-4BAC900C6CA6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56" creationId="{011156A1-ADD3-218F-DAD6-86D8E4F5F773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57" creationId="{17F0C670-8A60-A251-C192-8FE7F6B76FAA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59" creationId="{BFAD0601-F9FD-8C46-DA72-4064A0A5B692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60" creationId="{A3B50122-637F-F5B3-9D3D-14D0B29C4207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62" creationId="{FADFAE43-2815-7857-60B2-0258B312E3DB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63" creationId="{840C00AF-D4B8-C4FD-703F-A3897C586B6C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64" creationId="{4A9CA5BA-A5B0-3A24-4084-67EE1D162A57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65" creationId="{3BDD6D1A-C839-DDE7-F7C2-CD07E2BBE9C6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66" creationId="{09E5133C-DE5C-6DCA-274C-B367BB103F78}"/>
          </ac:spMkLst>
        </pc:spChg>
        <pc:spChg chg="mod">
          <ac:chgData name="Zelun Wu" userId="36d94db7e5c552ee" providerId="LiveId" clId="{48207FFE-EF66-1545-8E3E-7FE05C76DB28}" dt="2024-07-19T03:20:48.748" v="15" actId="404"/>
          <ac:spMkLst>
            <pc:docMk/>
            <pc:sldMk cId="4267341051" sldId="256"/>
            <ac:spMk id="67" creationId="{2EF6C09F-CFF6-B5DC-DA74-BFD461F05A2C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69" creationId="{333498A1-F816-135A-6527-D92249B69A0F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70" creationId="{ED3FB8A3-442F-53E7-9411-85E9E8ED3538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71" creationId="{3020B4BC-2E2A-ADBD-2AEB-5297F1C45575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73" creationId="{09F4DD2F-FEB2-43B6-FF5E-CBFCF50829EB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74" creationId="{AAE7708B-4A5D-A81D-DEB1-DD679F62A451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75" creationId="{A2EEA652-9401-CE8D-69C6-E2B6060677D5}"/>
          </ac:spMkLst>
        </pc:spChg>
        <pc:spChg chg="mod">
          <ac:chgData name="Zelun Wu" userId="36d94db7e5c552ee" providerId="LiveId" clId="{48207FFE-EF66-1545-8E3E-7FE05C76DB28}" dt="2024-07-19T03:20:54.815" v="17" actId="404"/>
          <ac:spMkLst>
            <pc:docMk/>
            <pc:sldMk cId="4267341051" sldId="256"/>
            <ac:spMk id="76" creationId="{1DBF50DF-E38A-BCBF-5CCF-31AE11A7D391}"/>
          </ac:spMkLst>
        </pc:spChg>
        <pc:spChg chg="mod">
          <ac:chgData name="Zelun Wu" userId="36d94db7e5c552ee" providerId="LiveId" clId="{48207FFE-EF66-1545-8E3E-7FE05C76DB28}" dt="2024-07-19T03:21:05.616" v="20" actId="1076"/>
          <ac:spMkLst>
            <pc:docMk/>
            <pc:sldMk cId="4267341051" sldId="256"/>
            <ac:spMk id="77" creationId="{9993B32F-99A3-5436-DF1F-92464C6FE340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130" creationId="{9E8E0D65-745C-7657-6232-55E024CD2F52}"/>
          </ac:spMkLst>
        </pc:spChg>
        <pc:spChg chg="mod">
          <ac:chgData name="Zelun Wu" userId="36d94db7e5c552ee" providerId="LiveId" clId="{48207FFE-EF66-1545-8E3E-7FE05C76DB28}" dt="2024-07-19T03:20:42.233" v="14" actId="403"/>
          <ac:spMkLst>
            <pc:docMk/>
            <pc:sldMk cId="4267341051" sldId="256"/>
            <ac:spMk id="131" creationId="{F9C144B9-330E-C0BF-CEA5-8142F3287EC1}"/>
          </ac:spMkLst>
        </pc:spChg>
        <pc:grpChg chg="add mod">
          <ac:chgData name="Zelun Wu" userId="36d94db7e5c552ee" providerId="LiveId" clId="{48207FFE-EF66-1545-8E3E-7FE05C76DB28}" dt="2024-07-19T03:21:17.460" v="24" actId="1035"/>
          <ac:grpSpMkLst>
            <pc:docMk/>
            <pc:sldMk cId="4267341051" sldId="256"/>
            <ac:grpSpMk id="2" creationId="{4B875925-EA11-A6C4-2A7D-3FA1C42A43CC}"/>
          </ac:grpSpMkLst>
        </pc:grpChg>
        <pc:cxnChg chg="mod">
          <ac:chgData name="Zelun Wu" userId="36d94db7e5c552ee" providerId="LiveId" clId="{48207FFE-EF66-1545-8E3E-7FE05C76DB28}" dt="2024-07-19T03:20:42.233" v="14" actId="403"/>
          <ac:cxnSpMkLst>
            <pc:docMk/>
            <pc:sldMk cId="4267341051" sldId="256"/>
            <ac:cxnSpMk id="79" creationId="{BB4A41DC-AAB7-653B-9BFD-067006D10BB2}"/>
          </ac:cxnSpMkLst>
        </pc:cxnChg>
      </pc:sldChg>
      <pc:sldChg chg="del">
        <pc:chgData name="Zelun Wu" userId="36d94db7e5c552ee" providerId="LiveId" clId="{48207FFE-EF66-1545-8E3E-7FE05C76DB28}" dt="2024-07-19T03:19:58.795" v="0" actId="2696"/>
        <pc:sldMkLst>
          <pc:docMk/>
          <pc:sldMk cId="420349216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B60B-1331-87A3-393A-FF7E01DC5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1F08E-C522-DD56-A358-1D942C126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1CA4-1DC6-6245-1CE1-6CF2BC6A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3F9E-C028-474F-5327-73BC5A72E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CB2C-2424-A076-FD6F-63FA0DCA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8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CA78-BAA4-22B0-7A88-1FD4ABD5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A2CAC-445B-3938-B435-1FE69456F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5B04-E37C-F1A6-3981-3FA7D2B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B836-CB18-E494-76E6-D4066C6F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1A7A1-0ACC-ED78-C9AF-B8858572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0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B5218-1AD4-82F9-4258-68985CACA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AEEA1-D7A8-DD38-D44F-182A46D58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9F89-0E2F-AE12-97FA-743ADCDF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32064-0CDF-6629-453F-303BAAE6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16C4-A2B2-2960-6EF0-5136F79E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3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18A0-0619-1F6F-5D03-9DF0905D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3356-031A-2F82-277E-0302AFF9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C3B6-51FF-3AD6-9DB6-2F941381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BA4BD-3F38-F588-3EB8-00F1AFB8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522A-D41F-1A28-CEE7-11A9ABB3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89DA-8DC4-C703-0B71-7BFBD98C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D4BF8-198C-559B-0C7C-3BFED0B66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0E05-A75F-5CDD-A47D-598F9442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165C-9842-5B29-BF56-272EC08D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5BCB-5262-5734-26A9-31CE7E5F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A026-8906-0F76-8113-6322BDAD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B5A6-9DBE-96A9-3E81-87E5921BC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5F8B9-3D41-A09B-8831-50588AC7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D0292-6E0D-192F-3170-09424FED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E1569-2B91-C7FF-BFAB-B42A5F0A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647FB-BBA8-3FFE-992D-882AEBB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5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B889-E3EE-64FA-1B51-CEBF6D4B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67EC-9B97-7C2E-95EF-A6FA75ECA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FDB8D-9D3A-07DF-83FA-6304BBD1C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7D4DB-CDD6-4663-FC47-C315B1FA6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6BA4D-CE4C-6319-F01C-2A0DADB27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6754C-648E-AE43-5034-2B99EDB6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DEF8C-0082-94A1-52DB-0DFFA6F8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CB416-FF76-B143-1352-DC4E40EB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5CD3-9417-7BF2-ACC4-1419E78B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B2F63-BE8D-819F-E833-4CC2EC88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96230-6F4B-B33D-1F92-3DC0D05B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E0330-65CD-2677-37ED-AE6A904B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7DF63-3755-7706-1639-28D95959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846E8-EB10-34C2-4433-8E594CB8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6C0E8-A1BC-CFB9-A802-822EF0FD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1D3-0C50-15AC-B8FA-1110B571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F6B-2794-8A2E-411A-A8B7710C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42196-1243-5A13-BAC1-51CE2AC79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72FF4-C502-1935-A333-113221D5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7F23E-3A63-A9B7-26E9-16E4B72B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0149E-0F31-80AB-4B3E-1BEBB42B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D44F-0B7D-0EF8-E1C3-4153E635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9C761-F05F-1538-FDD4-260716ADF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750EE-8284-71B3-1BF0-D6A3C8AB9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8BAC6-9659-ACD4-58D2-3D7A8520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0760-B05F-1398-3107-3A1F9E53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FEF5-FD2F-6BBD-470C-7885795B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8C5D3-00AE-5031-B60E-4DAF92D9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5CDF-6D3E-58E3-F337-E307F7F9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783E-9BF2-E661-0BEE-D82C373F0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66A0B-A072-F245-8E49-7A3190764FE7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52C8-ACEB-A753-78E7-3858F5ADD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03EFF-58AB-4E71-E17C-B223ECAA8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A3545-93C8-E44A-8505-2AAEC6A9D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4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875925-EA11-A6C4-2A7D-3FA1C42A43CC}"/>
              </a:ext>
            </a:extLst>
          </p:cNvPr>
          <p:cNvGrpSpPr/>
          <p:nvPr/>
        </p:nvGrpSpPr>
        <p:grpSpPr>
          <a:xfrm>
            <a:off x="-85241" y="693686"/>
            <a:ext cx="12159818" cy="5522885"/>
            <a:chOff x="2563366" y="1529955"/>
            <a:chExt cx="7204349" cy="3272154"/>
          </a:xfrm>
        </p:grpSpPr>
        <p:sp>
          <p:nvSpPr>
            <p:cNvPr id="49" name="Process 48">
              <a:extLst>
                <a:ext uri="{FF2B5EF4-FFF2-40B4-BE49-F238E27FC236}">
                  <a16:creationId xmlns:a16="http://schemas.microsoft.com/office/drawing/2014/main" id="{A4EFADFC-1443-7734-774D-55CDE466D47E}"/>
                </a:ext>
              </a:extLst>
            </p:cNvPr>
            <p:cNvSpPr/>
            <p:nvPr/>
          </p:nvSpPr>
          <p:spPr>
            <a:xfrm>
              <a:off x="2946611" y="1538030"/>
              <a:ext cx="594794" cy="2041202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2FC713-4210-3DF5-756E-933D0DED1253}"/>
                </a:ext>
              </a:extLst>
            </p:cNvPr>
            <p:cNvGrpSpPr/>
            <p:nvPr/>
          </p:nvGrpSpPr>
          <p:grpSpPr>
            <a:xfrm>
              <a:off x="2977748" y="1865916"/>
              <a:ext cx="532519" cy="1126840"/>
              <a:chOff x="4936601" y="2280109"/>
              <a:chExt cx="1915780" cy="299442"/>
            </a:xfrm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35FDBDB6-9727-85E3-5963-E4C8B2B76A52}"/>
                  </a:ext>
                </a:extLst>
              </p:cNvPr>
              <p:cNvSpPr/>
              <p:nvPr/>
            </p:nvSpPr>
            <p:spPr>
              <a:xfrm>
                <a:off x="5048622" y="2294605"/>
                <a:ext cx="1691738" cy="2849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3513A25-18D2-420E-73A6-93800C3B3344}"/>
                  </a:ext>
                </a:extLst>
              </p:cNvPr>
              <p:cNvSpPr txBox="1"/>
              <p:nvPr/>
            </p:nvSpPr>
            <p:spPr>
              <a:xfrm>
                <a:off x="4936601" y="2280109"/>
                <a:ext cx="1915780" cy="285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/>
                  <a:t>l</a:t>
                </a:r>
                <a:r>
                  <a:rPr lang="en-US" sz="1400" dirty="0">
                    <a:solidFill>
                      <a:schemeClr val="tx1"/>
                    </a:solidFill>
                  </a:rPr>
                  <a:t>on, 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lat, </a:t>
                </a:r>
              </a:p>
              <a:p>
                <a:pPr algn="ctr"/>
                <a:r>
                  <a:rPr lang="en-US" sz="1400" dirty="0"/>
                  <a:t>month</a:t>
                </a:r>
                <a:r>
                  <a:rPr lang="en-US" sz="1400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SST, </a:t>
                </a:r>
              </a:p>
              <a:p>
                <a:pPr algn="ctr"/>
                <a:r>
                  <a:rPr lang="en-US" sz="1400" dirty="0"/>
                  <a:t>SSS,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SSH, </a:t>
                </a:r>
              </a:p>
              <a:p>
                <a:pPr algn="ctr"/>
                <a:r>
                  <a:rPr lang="en-US" sz="1400" i="1" dirty="0">
                    <a:solidFill>
                      <a:schemeClr val="tx1"/>
                    </a:solidFill>
                  </a:rPr>
                  <a:t>p</a:t>
                </a:r>
                <a:r>
                  <a:rPr lang="en-US" sz="1400" dirty="0">
                    <a:solidFill>
                      <a:schemeClr val="tx1"/>
                    </a:solidFill>
                  </a:rPr>
                  <a:t>CO</a:t>
                </a:r>
                <a:r>
                  <a:rPr lang="en-US" sz="1400" baseline="-25000" dirty="0">
                    <a:solidFill>
                      <a:schemeClr val="tx1"/>
                    </a:solidFill>
                  </a:rPr>
                  <a:t>2air</a:t>
                </a:r>
                <a:r>
                  <a:rPr lang="en-US" sz="1400" dirty="0">
                    <a:solidFill>
                      <a:schemeClr val="tx1"/>
                    </a:solidFill>
                  </a:rPr>
                  <a:t>, 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9C882A-2AFA-1017-31B6-B377A85F8A32}"/>
                </a:ext>
              </a:extLst>
            </p:cNvPr>
            <p:cNvCxnSpPr/>
            <p:nvPr/>
          </p:nvCxnSpPr>
          <p:spPr>
            <a:xfrm>
              <a:off x="2563366" y="3776529"/>
              <a:ext cx="7204349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E784FE7-2FD5-E221-6C6C-C6106640F98F}"/>
                </a:ext>
              </a:extLst>
            </p:cNvPr>
            <p:cNvSpPr txBox="1"/>
            <p:nvPr/>
          </p:nvSpPr>
          <p:spPr>
            <a:xfrm>
              <a:off x="2977749" y="1609434"/>
              <a:ext cx="465218" cy="309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Training</a:t>
              </a:r>
            </a:p>
            <a:p>
              <a:r>
                <a:rPr lang="en-US" sz="1400" dirty="0"/>
                <a:t>data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B712F2-CB92-E1AC-9045-A357E1C8C212}"/>
                </a:ext>
              </a:extLst>
            </p:cNvPr>
            <p:cNvSpPr txBox="1"/>
            <p:nvPr/>
          </p:nvSpPr>
          <p:spPr>
            <a:xfrm>
              <a:off x="2946611" y="3347587"/>
              <a:ext cx="415566" cy="182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Labels</a:t>
              </a:r>
            </a:p>
          </p:txBody>
        </p:sp>
        <p:sp>
          <p:nvSpPr>
            <p:cNvPr id="51" name="Document 50">
              <a:extLst>
                <a:ext uri="{FF2B5EF4-FFF2-40B4-BE49-F238E27FC236}">
                  <a16:creationId xmlns:a16="http://schemas.microsoft.com/office/drawing/2014/main" id="{CAF22CE1-0464-713F-053E-CE9BB6084226}"/>
                </a:ext>
              </a:extLst>
            </p:cNvPr>
            <p:cNvSpPr/>
            <p:nvPr/>
          </p:nvSpPr>
          <p:spPr>
            <a:xfrm>
              <a:off x="2997009" y="3103213"/>
              <a:ext cx="501381" cy="225966"/>
            </a:xfrm>
            <a:prstGeom prst="flowChartDocumen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</a:t>
              </a:r>
              <a:r>
                <a:rPr lang="en-US" sz="1400" dirty="0">
                  <a:solidFill>
                    <a:schemeClr val="tx1"/>
                  </a:solidFill>
                </a:rPr>
                <a:t>CO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2sea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B3EC8B7-4E87-83EA-925C-BF3908CFB77C}"/>
                </a:ext>
              </a:extLst>
            </p:cNvPr>
            <p:cNvGrpSpPr/>
            <p:nvPr/>
          </p:nvGrpSpPr>
          <p:grpSpPr>
            <a:xfrm>
              <a:off x="3986378" y="2127140"/>
              <a:ext cx="532519" cy="1435886"/>
              <a:chOff x="4936601" y="2280108"/>
              <a:chExt cx="1915780" cy="299443"/>
            </a:xfrm>
          </p:grpSpPr>
          <p:sp>
            <p:nvSpPr>
              <p:cNvPr id="53" name="Parallelogram 16">
                <a:extLst>
                  <a:ext uri="{FF2B5EF4-FFF2-40B4-BE49-F238E27FC236}">
                    <a16:creationId xmlns:a16="http://schemas.microsoft.com/office/drawing/2014/main" id="{45F19F27-A462-E2EF-246E-209111719323}"/>
                  </a:ext>
                </a:extLst>
              </p:cNvPr>
              <p:cNvSpPr/>
              <p:nvPr/>
            </p:nvSpPr>
            <p:spPr>
              <a:xfrm>
                <a:off x="5048622" y="2294605"/>
                <a:ext cx="1691738" cy="2849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17E905F-BD2F-D891-2AED-4BAC900C6CA6}"/>
                  </a:ext>
                </a:extLst>
              </p:cNvPr>
              <p:cNvSpPr txBox="1"/>
              <p:nvPr/>
            </p:nvSpPr>
            <p:spPr>
              <a:xfrm>
                <a:off x="4936601" y="2280108"/>
                <a:ext cx="1915780" cy="224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/>
                  <a:t>X1:</a:t>
                </a:r>
              </a:p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/>
                  <a:t>1993-2003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/>
                  <a:t>&amp;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dirty="0"/>
                  <a:t>2006-2021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2233312-A6AE-161F-DC1B-43822476FA4A}"/>
                </a:ext>
              </a:extLst>
            </p:cNvPr>
            <p:cNvGrpSpPr/>
            <p:nvPr/>
          </p:nvGrpSpPr>
          <p:grpSpPr>
            <a:xfrm>
              <a:off x="3988834" y="1538030"/>
              <a:ext cx="532519" cy="513037"/>
              <a:chOff x="4936597" y="2294605"/>
              <a:chExt cx="1915780" cy="284946"/>
            </a:xfrm>
          </p:grpSpPr>
          <p:sp>
            <p:nvSpPr>
              <p:cNvPr id="56" name="Parallelogram 16">
                <a:extLst>
                  <a:ext uri="{FF2B5EF4-FFF2-40B4-BE49-F238E27FC236}">
                    <a16:creationId xmlns:a16="http://schemas.microsoft.com/office/drawing/2014/main" id="{011156A1-ADD3-218F-DAD6-86D8E4F5F773}"/>
                  </a:ext>
                </a:extLst>
              </p:cNvPr>
              <p:cNvSpPr/>
              <p:nvPr/>
            </p:nvSpPr>
            <p:spPr>
              <a:xfrm>
                <a:off x="5048622" y="2294605"/>
                <a:ext cx="1691738" cy="2849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F0C670-8A60-A251-C192-8FE7F6B76FAA}"/>
                  </a:ext>
                </a:extLst>
              </p:cNvPr>
              <p:cNvSpPr txBox="1"/>
              <p:nvPr/>
            </p:nvSpPr>
            <p:spPr>
              <a:xfrm>
                <a:off x="4936597" y="2297823"/>
                <a:ext cx="1915780" cy="243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X2: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2004-</a:t>
                </a:r>
              </a:p>
              <a:p>
                <a:pPr algn="ctr"/>
                <a:r>
                  <a:rPr lang="en-US" sz="1400" dirty="0"/>
                  <a:t>2005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9E5E9BC-8D5E-2020-1C72-D7106D3BC11E}"/>
                </a:ext>
              </a:extLst>
            </p:cNvPr>
            <p:cNvGrpSpPr/>
            <p:nvPr/>
          </p:nvGrpSpPr>
          <p:grpSpPr>
            <a:xfrm>
              <a:off x="4986082" y="2202599"/>
              <a:ext cx="532519" cy="317250"/>
              <a:chOff x="4936597" y="2294605"/>
              <a:chExt cx="1915780" cy="284946"/>
            </a:xfrm>
          </p:grpSpPr>
          <p:sp>
            <p:nvSpPr>
              <p:cNvPr id="59" name="Parallelogram 16">
                <a:extLst>
                  <a:ext uri="{FF2B5EF4-FFF2-40B4-BE49-F238E27FC236}">
                    <a16:creationId xmlns:a16="http://schemas.microsoft.com/office/drawing/2014/main" id="{BFAD0601-F9FD-8C46-DA72-4064A0A5B692}"/>
                  </a:ext>
                </a:extLst>
              </p:cNvPr>
              <p:cNvSpPr/>
              <p:nvPr/>
            </p:nvSpPr>
            <p:spPr>
              <a:xfrm>
                <a:off x="5048622" y="2294605"/>
                <a:ext cx="1691738" cy="2849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3B50122-637F-F5B3-9D3D-14D0B29C4207}"/>
                  </a:ext>
                </a:extLst>
              </p:cNvPr>
              <p:cNvSpPr txBox="1"/>
              <p:nvPr/>
            </p:nvSpPr>
            <p:spPr>
              <a:xfrm>
                <a:off x="4936597" y="2317428"/>
                <a:ext cx="1915780" cy="163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20% X1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5D634E0-EBA5-5A14-AD17-482BE0B98A45}"/>
                </a:ext>
              </a:extLst>
            </p:cNvPr>
            <p:cNvGrpSpPr/>
            <p:nvPr/>
          </p:nvGrpSpPr>
          <p:grpSpPr>
            <a:xfrm>
              <a:off x="4989635" y="2695967"/>
              <a:ext cx="532519" cy="867059"/>
              <a:chOff x="4936597" y="2294605"/>
              <a:chExt cx="1915780" cy="284946"/>
            </a:xfrm>
          </p:grpSpPr>
          <p:sp>
            <p:nvSpPr>
              <p:cNvPr id="62" name="Parallelogram 16">
                <a:extLst>
                  <a:ext uri="{FF2B5EF4-FFF2-40B4-BE49-F238E27FC236}">
                    <a16:creationId xmlns:a16="http://schemas.microsoft.com/office/drawing/2014/main" id="{FADFAE43-2815-7857-60B2-0258B312E3DB}"/>
                  </a:ext>
                </a:extLst>
              </p:cNvPr>
              <p:cNvSpPr/>
              <p:nvPr/>
            </p:nvSpPr>
            <p:spPr>
              <a:xfrm>
                <a:off x="5048622" y="2294605"/>
                <a:ext cx="1691738" cy="2849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40C00AF-D4B8-C4FD-703F-A3897C586B6C}"/>
                  </a:ext>
                </a:extLst>
              </p:cNvPr>
              <p:cNvSpPr txBox="1"/>
              <p:nvPr/>
            </p:nvSpPr>
            <p:spPr>
              <a:xfrm>
                <a:off x="4936597" y="2394516"/>
                <a:ext cx="1915780" cy="59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80% X1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4" name="Terminator 63">
              <a:extLst>
                <a:ext uri="{FF2B5EF4-FFF2-40B4-BE49-F238E27FC236}">
                  <a16:creationId xmlns:a16="http://schemas.microsoft.com/office/drawing/2014/main" id="{4A9CA5BA-A5B0-3A24-4084-67EE1D162A57}"/>
                </a:ext>
              </a:extLst>
            </p:cNvPr>
            <p:cNvSpPr/>
            <p:nvPr/>
          </p:nvSpPr>
          <p:spPr>
            <a:xfrm>
              <a:off x="7917088" y="2854841"/>
              <a:ext cx="979714" cy="567990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Model</a:t>
              </a:r>
              <a:endParaRPr lang="en-US" sz="40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289AD4C-6AF7-CB06-BD18-2494627C6B97}"/>
                </a:ext>
              </a:extLst>
            </p:cNvPr>
            <p:cNvGrpSpPr/>
            <p:nvPr/>
          </p:nvGrpSpPr>
          <p:grpSpPr>
            <a:xfrm>
              <a:off x="6006247" y="2851330"/>
              <a:ext cx="1525979" cy="567990"/>
              <a:chOff x="7075039" y="2475589"/>
              <a:chExt cx="1525979" cy="56799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EF6C09F-CFF6-B5DC-DA74-BFD461F05A2C}"/>
                  </a:ext>
                </a:extLst>
              </p:cNvPr>
              <p:cNvSpPr/>
              <p:nvPr/>
            </p:nvSpPr>
            <p:spPr>
              <a:xfrm>
                <a:off x="7075039" y="2475589"/>
                <a:ext cx="1525979" cy="56799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Model training</a:t>
                </a: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Process 64">
                <a:extLst>
                  <a:ext uri="{FF2B5EF4-FFF2-40B4-BE49-F238E27FC236}">
                    <a16:creationId xmlns:a16="http://schemas.microsoft.com/office/drawing/2014/main" id="{3BDD6D1A-C839-DDE7-F7C2-CD07E2BBE9C6}"/>
                  </a:ext>
                </a:extLst>
              </p:cNvPr>
              <p:cNvSpPr/>
              <p:nvPr/>
            </p:nvSpPr>
            <p:spPr>
              <a:xfrm>
                <a:off x="7119177" y="2721872"/>
                <a:ext cx="610143" cy="27229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RFR</a:t>
                </a:r>
              </a:p>
            </p:txBody>
          </p:sp>
          <p:sp>
            <p:nvSpPr>
              <p:cNvPr id="66" name="Process 65">
                <a:extLst>
                  <a:ext uri="{FF2B5EF4-FFF2-40B4-BE49-F238E27FC236}">
                    <a16:creationId xmlns:a16="http://schemas.microsoft.com/office/drawing/2014/main" id="{09E5133C-DE5C-6DCA-274C-B367BB103F78}"/>
                  </a:ext>
                </a:extLst>
              </p:cNvPr>
              <p:cNvSpPr/>
              <p:nvPr/>
            </p:nvSpPr>
            <p:spPr>
              <a:xfrm>
                <a:off x="7908554" y="2721034"/>
                <a:ext cx="610143" cy="27229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LR</a:t>
                </a: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33498A1-F816-135A-6527-D92249B69A0F}"/>
                </a:ext>
              </a:extLst>
            </p:cNvPr>
            <p:cNvSpPr/>
            <p:nvPr/>
          </p:nvSpPr>
          <p:spPr>
            <a:xfrm>
              <a:off x="6174861" y="2196661"/>
              <a:ext cx="1187524" cy="3172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Validation set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3FB8A3-442F-53E7-9411-85E9E8ED3538}"/>
                </a:ext>
              </a:extLst>
            </p:cNvPr>
            <p:cNvSpPr/>
            <p:nvPr/>
          </p:nvSpPr>
          <p:spPr>
            <a:xfrm>
              <a:off x="7808509" y="1617710"/>
              <a:ext cx="1187524" cy="3172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Test set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020B4BC-2E2A-ADBD-2AEB-5297F1C45575}"/>
                </a:ext>
              </a:extLst>
            </p:cNvPr>
            <p:cNvSpPr/>
            <p:nvPr/>
          </p:nvSpPr>
          <p:spPr>
            <a:xfrm>
              <a:off x="5459023" y="4149291"/>
              <a:ext cx="1094448" cy="52705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Predictive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model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191ED1-3D28-089F-7587-9C5ADD525E57}"/>
                </a:ext>
              </a:extLst>
            </p:cNvPr>
            <p:cNvGrpSpPr/>
            <p:nvPr/>
          </p:nvGrpSpPr>
          <p:grpSpPr>
            <a:xfrm>
              <a:off x="2865941" y="4141857"/>
              <a:ext cx="1151575" cy="527058"/>
              <a:chOff x="4936601" y="2294605"/>
              <a:chExt cx="1915780" cy="284946"/>
            </a:xfrm>
          </p:grpSpPr>
          <p:sp>
            <p:nvSpPr>
              <p:cNvPr id="73" name="Parallelogram 16">
                <a:extLst>
                  <a:ext uri="{FF2B5EF4-FFF2-40B4-BE49-F238E27FC236}">
                    <a16:creationId xmlns:a16="http://schemas.microsoft.com/office/drawing/2014/main" id="{09F4DD2F-FEB2-43B6-FF5E-CBFCF50829EB}"/>
                  </a:ext>
                </a:extLst>
              </p:cNvPr>
              <p:cNvSpPr/>
              <p:nvPr/>
            </p:nvSpPr>
            <p:spPr>
              <a:xfrm>
                <a:off x="5048622" y="2294605"/>
                <a:ext cx="1691738" cy="28494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AE7708B-4A5D-A81D-DEB1-DD679F62A451}"/>
                  </a:ext>
                </a:extLst>
              </p:cNvPr>
              <p:cNvSpPr txBox="1"/>
              <p:nvPr/>
            </p:nvSpPr>
            <p:spPr>
              <a:xfrm>
                <a:off x="4936601" y="2305237"/>
                <a:ext cx="1915780" cy="236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All </a:t>
                </a:r>
                <a:r>
                  <a:rPr lang="en-US" sz="1400" dirty="0"/>
                  <a:t>satellites &amp; reanalysis data (without gap)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Multidocument 74">
              <a:extLst>
                <a:ext uri="{FF2B5EF4-FFF2-40B4-BE49-F238E27FC236}">
                  <a16:creationId xmlns:a16="http://schemas.microsoft.com/office/drawing/2014/main" id="{A2EEA652-9401-CE8D-69C6-E2B6060677D5}"/>
                </a:ext>
              </a:extLst>
            </p:cNvPr>
            <p:cNvSpPr/>
            <p:nvPr/>
          </p:nvSpPr>
          <p:spPr>
            <a:xfrm>
              <a:off x="7901585" y="4108524"/>
              <a:ext cx="1110118" cy="602778"/>
            </a:xfrm>
            <a:prstGeom prst="flowChartMultidocumen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3D reconstructed product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BF50DF-E38A-BCBF-5CCF-31AE11A7D391}"/>
                </a:ext>
              </a:extLst>
            </p:cNvPr>
            <p:cNvSpPr txBox="1"/>
            <p:nvPr/>
          </p:nvSpPr>
          <p:spPr>
            <a:xfrm rot="16200000">
              <a:off x="8655371" y="2403875"/>
              <a:ext cx="1450928" cy="23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training &amp; test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993B32F-99A3-5436-DF1F-92464C6FE340}"/>
                </a:ext>
              </a:extLst>
            </p:cNvPr>
            <p:cNvSpPr txBox="1"/>
            <p:nvPr/>
          </p:nvSpPr>
          <p:spPr>
            <a:xfrm rot="16200000">
              <a:off x="8997183" y="4299206"/>
              <a:ext cx="768753" cy="23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Predicting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B4A41DC-AAB7-653B-9BFD-067006D10BB2}"/>
                </a:ext>
              </a:extLst>
            </p:cNvPr>
            <p:cNvCxnSpPr>
              <a:cxnSpLocks/>
              <a:stCxn id="57" idx="3"/>
              <a:endCxn id="70" idx="1"/>
            </p:cNvCxnSpPr>
            <p:nvPr/>
          </p:nvCxnSpPr>
          <p:spPr>
            <a:xfrm>
              <a:off x="4521353" y="1762643"/>
              <a:ext cx="3287156" cy="13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C5C434B-54E7-6ED3-4E04-727091FD435F}"/>
                </a:ext>
              </a:extLst>
            </p:cNvPr>
            <p:cNvCxnSpPr>
              <a:cxnSpLocks/>
              <a:stCxn id="70" idx="2"/>
              <a:endCxn id="64" idx="0"/>
            </p:cNvCxnSpPr>
            <p:nvPr/>
          </p:nvCxnSpPr>
          <p:spPr>
            <a:xfrm>
              <a:off x="8402271" y="1934960"/>
              <a:ext cx="4674" cy="919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B49E237-A9F9-C487-9D6E-73098823B0C5}"/>
                </a:ext>
              </a:extLst>
            </p:cNvPr>
            <p:cNvCxnSpPr>
              <a:cxnSpLocks/>
            </p:cNvCxnSpPr>
            <p:nvPr/>
          </p:nvCxnSpPr>
          <p:spPr>
            <a:xfrm>
              <a:off x="3931048" y="4400117"/>
              <a:ext cx="15200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DAA8021-97F7-93E4-B1E1-A9D21CC99DB8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6553471" y="4411994"/>
              <a:ext cx="1348114" cy="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>
              <a:extLst>
                <a:ext uri="{FF2B5EF4-FFF2-40B4-BE49-F238E27FC236}">
                  <a16:creationId xmlns:a16="http://schemas.microsoft.com/office/drawing/2014/main" id="{365BF439-D741-8931-9301-BB18816601F4}"/>
                </a:ext>
              </a:extLst>
            </p:cNvPr>
            <p:cNvCxnSpPr>
              <a:stCxn id="64" idx="2"/>
              <a:endCxn id="71" idx="0"/>
            </p:cNvCxnSpPr>
            <p:nvPr/>
          </p:nvCxnSpPr>
          <p:spPr>
            <a:xfrm rot="5400000">
              <a:off x="6843366" y="2585712"/>
              <a:ext cx="726460" cy="2400698"/>
            </a:xfrm>
            <a:prstGeom prst="bentConnector3">
              <a:avLst>
                <a:gd name="adj1" fmla="val 3514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AF65334-47D0-D3AB-8EB0-0152C31633CF}"/>
                </a:ext>
              </a:extLst>
            </p:cNvPr>
            <p:cNvCxnSpPr>
              <a:cxnSpLocks/>
              <a:stCxn id="59" idx="3"/>
              <a:endCxn id="69" idx="1"/>
            </p:cNvCxnSpPr>
            <p:nvPr/>
          </p:nvCxnSpPr>
          <p:spPr>
            <a:xfrm flipV="1">
              <a:off x="5487464" y="2355286"/>
              <a:ext cx="68739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6AB14EF-7C71-3A8B-A0BC-55E8D3E1D905}"/>
                </a:ext>
              </a:extLst>
            </p:cNvPr>
            <p:cNvCxnSpPr>
              <a:cxnSpLocks/>
              <a:stCxn id="62" idx="3"/>
              <a:endCxn id="67" idx="1"/>
            </p:cNvCxnSpPr>
            <p:nvPr/>
          </p:nvCxnSpPr>
          <p:spPr>
            <a:xfrm>
              <a:off x="5491017" y="3129497"/>
              <a:ext cx="515230" cy="5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7E20384-BC85-6F2D-521E-1123A6D48308}"/>
                </a:ext>
              </a:extLst>
            </p:cNvPr>
            <p:cNvCxnSpPr>
              <a:cxnSpLocks/>
              <a:stCxn id="67" idx="3"/>
              <a:endCxn id="64" idx="1"/>
            </p:cNvCxnSpPr>
            <p:nvPr/>
          </p:nvCxnSpPr>
          <p:spPr>
            <a:xfrm>
              <a:off x="7532226" y="3135325"/>
              <a:ext cx="384862" cy="35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434ECACC-280D-9B05-2063-CC5B8F12DD5B}"/>
                </a:ext>
              </a:extLst>
            </p:cNvPr>
            <p:cNvCxnSpPr>
              <a:cxnSpLocks/>
              <a:stCxn id="69" idx="2"/>
              <a:endCxn id="67" idx="0"/>
            </p:cNvCxnSpPr>
            <p:nvPr/>
          </p:nvCxnSpPr>
          <p:spPr>
            <a:xfrm>
              <a:off x="6768623" y="2513911"/>
              <a:ext cx="614" cy="3374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Left Brace 129">
              <a:extLst>
                <a:ext uri="{FF2B5EF4-FFF2-40B4-BE49-F238E27FC236}">
                  <a16:creationId xmlns:a16="http://schemas.microsoft.com/office/drawing/2014/main" id="{9E8E0D65-745C-7657-6232-55E024CD2F52}"/>
                </a:ext>
              </a:extLst>
            </p:cNvPr>
            <p:cNvSpPr/>
            <p:nvPr/>
          </p:nvSpPr>
          <p:spPr>
            <a:xfrm>
              <a:off x="3847958" y="1529955"/>
              <a:ext cx="87606" cy="2049277"/>
            </a:xfrm>
            <a:prstGeom prst="leftBrace">
              <a:avLst>
                <a:gd name="adj1" fmla="val 8333"/>
                <a:gd name="adj2" fmla="val 5015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9C144B9-330E-C0BF-CEA5-8142F3287EC1}"/>
                </a:ext>
              </a:extLst>
            </p:cNvPr>
            <p:cNvSpPr/>
            <p:nvPr/>
          </p:nvSpPr>
          <p:spPr>
            <a:xfrm>
              <a:off x="4873490" y="2190306"/>
              <a:ext cx="87606" cy="1384015"/>
            </a:xfrm>
            <a:prstGeom prst="leftBrace">
              <a:avLst>
                <a:gd name="adj1" fmla="val 8333"/>
                <a:gd name="adj2" fmla="val 5031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5CAEBF2-6709-8B7C-C8F7-9FEDD7C0A321}"/>
                </a:ext>
              </a:extLst>
            </p:cNvPr>
            <p:cNvCxnSpPr>
              <a:stCxn id="49" idx="3"/>
              <a:endCxn id="130" idx="1"/>
            </p:cNvCxnSpPr>
            <p:nvPr/>
          </p:nvCxnSpPr>
          <p:spPr>
            <a:xfrm flipV="1">
              <a:off x="3541405" y="2557770"/>
              <a:ext cx="306553" cy="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7166B5EC-CD3F-46D2-1A57-55F87BBD8059}"/>
                </a:ext>
              </a:extLst>
            </p:cNvPr>
            <p:cNvCxnSpPr>
              <a:cxnSpLocks/>
            </p:cNvCxnSpPr>
            <p:nvPr/>
          </p:nvCxnSpPr>
          <p:spPr>
            <a:xfrm>
              <a:off x="4464875" y="2893533"/>
              <a:ext cx="40861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734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61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Zelun Wu</dc:creator>
  <cp:lastModifiedBy>Zelun Wu</cp:lastModifiedBy>
  <cp:revision>2</cp:revision>
  <dcterms:created xsi:type="dcterms:W3CDTF">2024-06-19T04:05:05Z</dcterms:created>
  <dcterms:modified xsi:type="dcterms:W3CDTF">2024-07-19T03:21:27Z</dcterms:modified>
</cp:coreProperties>
</file>