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1E8D7-DEF3-9E40-B234-38C85090F3A8}" v="14" dt="2024-07-17T09:30:56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719"/>
  </p:normalViewPr>
  <p:slideViewPr>
    <p:cSldViewPr snapToGrid="0">
      <p:cViewPr varScale="1">
        <p:scale>
          <a:sx n="148" d="100"/>
          <a:sy n="148" d="100"/>
        </p:scale>
        <p:origin x="1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lun Wu" userId="36d94db7e5c552ee" providerId="LiveId" clId="{9311E8D7-DEF3-9E40-B234-38C85090F3A8}"/>
    <pc:docChg chg="undo custSel delSld modSld">
      <pc:chgData name="Zelun Wu" userId="36d94db7e5c552ee" providerId="LiveId" clId="{9311E8D7-DEF3-9E40-B234-38C85090F3A8}" dt="2024-07-19T03:22:12.419" v="142" actId="2696"/>
      <pc:docMkLst>
        <pc:docMk/>
      </pc:docMkLst>
      <pc:sldChg chg="modSp del mod">
        <pc:chgData name="Zelun Wu" userId="36d94db7e5c552ee" providerId="LiveId" clId="{9311E8D7-DEF3-9E40-B234-38C85090F3A8}" dt="2024-07-19T03:22:12.419" v="142" actId="2696"/>
        <pc:sldMkLst>
          <pc:docMk/>
          <pc:sldMk cId="4267341051" sldId="256"/>
        </pc:sldMkLst>
        <pc:spChg chg="mod">
          <ac:chgData name="Zelun Wu" userId="36d94db7e5c552ee" providerId="LiveId" clId="{9311E8D7-DEF3-9E40-B234-38C85090F3A8}" dt="2024-07-12T08:33:50.306" v="62" actId="20577"/>
          <ac:spMkLst>
            <pc:docMk/>
            <pc:sldMk cId="4267341051" sldId="256"/>
            <ac:spMk id="18" creationId="{13513A25-18D2-420E-73A6-93800C3B3344}"/>
          </ac:spMkLst>
        </pc:spChg>
      </pc:sldChg>
      <pc:sldChg chg="addSp delSp modSp mod">
        <pc:chgData name="Zelun Wu" userId="36d94db7e5c552ee" providerId="LiveId" clId="{9311E8D7-DEF3-9E40-B234-38C85090F3A8}" dt="2024-07-19T03:18:39.306" v="141" actId="1036"/>
        <pc:sldMkLst>
          <pc:docMk/>
          <pc:sldMk cId="4203492165" sldId="257"/>
        </pc:sldMkLst>
        <pc:spChg chg="add del mod">
          <ac:chgData name="Zelun Wu" userId="36d94db7e5c552ee" providerId="LiveId" clId="{9311E8D7-DEF3-9E40-B234-38C85090F3A8}" dt="2024-07-19T03:17:44.472" v="110" actId="478"/>
          <ac:spMkLst>
            <pc:docMk/>
            <pc:sldMk cId="4203492165" sldId="257"/>
            <ac:spMk id="3" creationId="{1388EC6B-1CF5-8403-5E33-DF490A4DD3F4}"/>
          </ac:spMkLst>
        </pc:spChg>
        <pc:spChg chg="mod topLvl">
          <ac:chgData name="Zelun Wu" userId="36d94db7e5c552ee" providerId="LiveId" clId="{9311E8D7-DEF3-9E40-B234-38C85090F3A8}" dt="2024-07-19T03:18:18.715" v="120" actId="164"/>
          <ac:spMkLst>
            <pc:docMk/>
            <pc:sldMk cId="4203492165" sldId="257"/>
            <ac:spMk id="5" creationId="{34D6FB55-BEC2-B14F-DC51-EAAA7477CC36}"/>
          </ac:spMkLst>
        </pc:spChg>
        <pc:spChg chg="del">
          <ac:chgData name="Zelun Wu" userId="36d94db7e5c552ee" providerId="LiveId" clId="{9311E8D7-DEF3-9E40-B234-38C85090F3A8}" dt="2024-07-17T09:29:35.090" v="87" actId="478"/>
          <ac:spMkLst>
            <pc:docMk/>
            <pc:sldMk cId="4203492165" sldId="257"/>
            <ac:spMk id="6" creationId="{85D7A14A-6923-51DD-643F-D5702A8B7E82}"/>
          </ac:spMkLst>
        </pc:spChg>
        <pc:spChg chg="mod topLvl">
          <ac:chgData name="Zelun Wu" userId="36d94db7e5c552ee" providerId="LiveId" clId="{9311E8D7-DEF3-9E40-B234-38C85090F3A8}" dt="2024-07-19T03:18:18.715" v="120" actId="164"/>
          <ac:spMkLst>
            <pc:docMk/>
            <pc:sldMk cId="4203492165" sldId="257"/>
            <ac:spMk id="7" creationId="{F88F005A-7AF4-E5FC-4337-C0407813DC64}"/>
          </ac:spMkLst>
        </pc:spChg>
        <pc:spChg chg="mod topLvl">
          <ac:chgData name="Zelun Wu" userId="36d94db7e5c552ee" providerId="LiveId" clId="{9311E8D7-DEF3-9E40-B234-38C85090F3A8}" dt="2024-07-19T03:18:18.715" v="120" actId="164"/>
          <ac:spMkLst>
            <pc:docMk/>
            <pc:sldMk cId="4203492165" sldId="257"/>
            <ac:spMk id="8" creationId="{5F848E57-D1B6-A62A-0C93-A1144A982A1C}"/>
          </ac:spMkLst>
        </pc:spChg>
        <pc:spChg chg="add del">
          <ac:chgData name="Zelun Wu" userId="36d94db7e5c552ee" providerId="LiveId" clId="{9311E8D7-DEF3-9E40-B234-38C85090F3A8}" dt="2024-07-17T09:30:02.562" v="89" actId="11529"/>
          <ac:spMkLst>
            <pc:docMk/>
            <pc:sldMk cId="4203492165" sldId="257"/>
            <ac:spMk id="10" creationId="{0F39274A-681E-3137-4145-1604DDB25832}"/>
          </ac:spMkLst>
        </pc:spChg>
        <pc:spChg chg="add mod topLvl">
          <ac:chgData name="Zelun Wu" userId="36d94db7e5c552ee" providerId="LiveId" clId="{9311E8D7-DEF3-9E40-B234-38C85090F3A8}" dt="2024-07-19T03:18:18.715" v="120" actId="164"/>
          <ac:spMkLst>
            <pc:docMk/>
            <pc:sldMk cId="4203492165" sldId="257"/>
            <ac:spMk id="11" creationId="{66D4C91E-1500-D43A-024B-F8E356A665CF}"/>
          </ac:spMkLst>
        </pc:spChg>
        <pc:grpChg chg="add del mod">
          <ac:chgData name="Zelun Wu" userId="36d94db7e5c552ee" providerId="LiveId" clId="{9311E8D7-DEF3-9E40-B234-38C85090F3A8}" dt="2024-07-19T03:18:18.715" v="120" actId="164"/>
          <ac:grpSpMkLst>
            <pc:docMk/>
            <pc:sldMk cId="4203492165" sldId="257"/>
            <ac:grpSpMk id="2" creationId="{DBABB2D3-D6C1-3BFA-4522-BBE870EAEF54}"/>
          </ac:grpSpMkLst>
        </pc:grpChg>
        <pc:grpChg chg="add mod">
          <ac:chgData name="Zelun Wu" userId="36d94db7e5c552ee" providerId="LiveId" clId="{9311E8D7-DEF3-9E40-B234-38C85090F3A8}" dt="2024-07-19T03:18:39.306" v="141" actId="1036"/>
          <ac:grpSpMkLst>
            <pc:docMk/>
            <pc:sldMk cId="4203492165" sldId="257"/>
            <ac:grpSpMk id="4" creationId="{68F3A545-E67D-EB3E-7A09-89A05BFB44E7}"/>
          </ac:grpSpMkLst>
        </pc:grpChg>
        <pc:picChg chg="add del mod">
          <ac:chgData name="Zelun Wu" userId="36d94db7e5c552ee" providerId="LiveId" clId="{9311E8D7-DEF3-9E40-B234-38C85090F3A8}" dt="2024-07-17T09:28:53.395" v="63" actId="478"/>
          <ac:picMkLst>
            <pc:docMk/>
            <pc:sldMk cId="4203492165" sldId="257"/>
            <ac:picMk id="2" creationId="{29C43B5F-5322-55B9-D871-79AD94AA2E6E}"/>
          </ac:picMkLst>
        </pc:picChg>
        <pc:picChg chg="del">
          <ac:chgData name="Zelun Wu" userId="36d94db7e5c552ee" providerId="LiveId" clId="{9311E8D7-DEF3-9E40-B234-38C85090F3A8}" dt="2024-07-06T12:21:03.844" v="0" actId="478"/>
          <ac:picMkLst>
            <pc:docMk/>
            <pc:sldMk cId="4203492165" sldId="257"/>
            <ac:picMk id="4" creationId="{417AFA33-BB86-B4EC-CB62-C7A279E055F4}"/>
          </ac:picMkLst>
        </pc:picChg>
        <pc:picChg chg="add mod topLvl">
          <ac:chgData name="Zelun Wu" userId="36d94db7e5c552ee" providerId="LiveId" clId="{9311E8D7-DEF3-9E40-B234-38C85090F3A8}" dt="2024-07-19T03:18:18.715" v="120" actId="164"/>
          <ac:picMkLst>
            <pc:docMk/>
            <pc:sldMk cId="4203492165" sldId="257"/>
            <ac:picMk id="9" creationId="{5F66AF39-8B64-ED27-31A0-D04A4913C6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B60B-1331-87A3-393A-FF7E01DC5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1F08E-C522-DD56-A358-1D942C126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D1CA4-1DC6-6245-1CE1-6CF2BC6A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3F9E-C028-474F-5327-73BC5A72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CB2C-2424-A076-FD6F-63FA0DCA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8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CA78-BAA4-22B0-7A88-1FD4ABD5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A2CAC-445B-3938-B435-1FE69456F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5B04-E37C-F1A6-3981-3FA7D2B7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B836-CB18-E494-76E6-D4066C6F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1A7A1-0ACC-ED78-C9AF-B8858572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0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B5218-1AD4-82F9-4258-68985CACA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EEA1-D7A8-DD38-D44F-182A46D58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9F89-0E2F-AE12-97FA-743ADCDF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32064-0CDF-6629-453F-303BAAE6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16C4-A2B2-2960-6EF0-5136F79E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3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18A0-0619-1F6F-5D03-9DF0905D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83356-031A-2F82-277E-0302AFF9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5C3B6-51FF-3AD6-9DB6-2F941381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A4BD-3F38-F588-3EB8-00F1AFB8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522A-D41F-1A28-CEE7-11A9ABB3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0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89DA-8DC4-C703-0B71-7BFBD98C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D4BF8-198C-559B-0C7C-3BFED0B66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0E05-A75F-5CDD-A47D-598F9442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165C-9842-5B29-BF56-272EC08D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D5BCB-5262-5734-26A9-31CE7E5F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A026-8906-0F76-8113-6322BDAD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B5A6-9DBE-96A9-3E81-87E5921BC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5F8B9-3D41-A09B-8831-50588AC7B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D0292-6E0D-192F-3170-09424FED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E1569-2B91-C7FF-BFAB-B42A5F0A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647FB-BBA8-3FFE-992D-882AEBB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5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B889-E3EE-64FA-1B51-CEBF6D4B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967EC-9B97-7C2E-95EF-A6FA75ECA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FDB8D-9D3A-07DF-83FA-6304BBD1C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7D4DB-CDD6-4663-FC47-C315B1FA6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6BA4D-CE4C-6319-F01C-2A0DADB27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6754C-648E-AE43-5034-2B99EDB6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DEF8C-0082-94A1-52DB-0DFFA6F8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CB416-FF76-B143-1352-DC4E40EB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5CD3-9417-7BF2-ACC4-1419E78B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B2F63-BE8D-819F-E833-4CC2EC88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96230-6F4B-B33D-1F92-3DC0D05B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E0330-65CD-2677-37ED-AE6A904B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7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7DF63-3755-7706-1639-28D95959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846E8-EB10-34C2-4433-8E594CB8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6C0E8-A1BC-CFB9-A802-822EF0FD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1D3-0C50-15AC-B8FA-1110B571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4F6B-2794-8A2E-411A-A8B7710C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42196-1243-5A13-BAC1-51CE2AC79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72FF4-C502-1935-A333-113221D5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7F23E-3A63-A9B7-26E9-16E4B72B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0149E-0F31-80AB-4B3E-1BEBB42B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4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D44F-0B7D-0EF8-E1C3-4153E635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9C761-F05F-1538-FDD4-260716ADF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750EE-8284-71B3-1BF0-D6A3C8AB9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8BAC6-9659-ACD4-58D2-3D7A8520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E0760-B05F-1398-3107-3A1F9E53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BFEF5-FD2F-6BBD-470C-7885795B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8C5D3-00AE-5031-B60E-4DAF92D9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5CDF-6D3E-58E3-F337-E307F7F9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3783E-9BF2-E661-0BEE-D82C373F0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52C8-ACEB-A753-78E7-3858F5ADD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03EFF-58AB-4E71-E17C-B223ECAA8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4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8F3A545-E67D-EB3E-7A09-89A05BFB44E7}"/>
              </a:ext>
            </a:extLst>
          </p:cNvPr>
          <p:cNvGrpSpPr/>
          <p:nvPr/>
        </p:nvGrpSpPr>
        <p:grpSpPr>
          <a:xfrm>
            <a:off x="77792" y="-385759"/>
            <a:ext cx="12050889" cy="7747000"/>
            <a:chOff x="1035049" y="254907"/>
            <a:chExt cx="9609667" cy="617764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66AF39-8B64-ED27-31A0-D04A4913C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049" y="254907"/>
              <a:ext cx="9609667" cy="6177643"/>
            </a:xfrm>
            <a:prstGeom prst="rect">
              <a:avLst/>
            </a:prstGeom>
          </p:spPr>
        </p:pic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34D6FB55-BEC2-B14F-DC51-EAAA7477CC36}"/>
                </a:ext>
              </a:extLst>
            </p:cNvPr>
            <p:cNvSpPr/>
            <p:nvPr/>
          </p:nvSpPr>
          <p:spPr>
            <a:xfrm>
              <a:off x="3204050" y="2802834"/>
              <a:ext cx="2699793" cy="2346187"/>
            </a:xfrm>
            <a:custGeom>
              <a:avLst/>
              <a:gdLst>
                <a:gd name="connsiteX0" fmla="*/ 286517 w 2826517"/>
                <a:gd name="connsiteY0" fmla="*/ 2400300 h 2400300"/>
                <a:gd name="connsiteX1" fmla="*/ 210317 w 2826517"/>
                <a:gd name="connsiteY1" fmla="*/ 2133600 h 2400300"/>
                <a:gd name="connsiteX2" fmla="*/ 121417 w 2826517"/>
                <a:gd name="connsiteY2" fmla="*/ 1962150 h 2400300"/>
                <a:gd name="connsiteX3" fmla="*/ 19817 w 2826517"/>
                <a:gd name="connsiteY3" fmla="*/ 1809750 h 2400300"/>
                <a:gd name="connsiteX4" fmla="*/ 767 w 2826517"/>
                <a:gd name="connsiteY4" fmla="*/ 1657350 h 2400300"/>
                <a:gd name="connsiteX5" fmla="*/ 32517 w 2826517"/>
                <a:gd name="connsiteY5" fmla="*/ 1555750 h 2400300"/>
                <a:gd name="connsiteX6" fmla="*/ 96017 w 2826517"/>
                <a:gd name="connsiteY6" fmla="*/ 1517650 h 2400300"/>
                <a:gd name="connsiteX7" fmla="*/ 216667 w 2826517"/>
                <a:gd name="connsiteY7" fmla="*/ 1504950 h 2400300"/>
                <a:gd name="connsiteX8" fmla="*/ 318267 w 2826517"/>
                <a:gd name="connsiteY8" fmla="*/ 1517650 h 2400300"/>
                <a:gd name="connsiteX9" fmla="*/ 438917 w 2826517"/>
                <a:gd name="connsiteY9" fmla="*/ 1625600 h 2400300"/>
                <a:gd name="connsiteX10" fmla="*/ 534167 w 2826517"/>
                <a:gd name="connsiteY10" fmla="*/ 1765300 h 2400300"/>
                <a:gd name="connsiteX11" fmla="*/ 756417 w 2826517"/>
                <a:gd name="connsiteY11" fmla="*/ 1860550 h 2400300"/>
                <a:gd name="connsiteX12" fmla="*/ 1004067 w 2826517"/>
                <a:gd name="connsiteY12" fmla="*/ 1816100 h 2400300"/>
                <a:gd name="connsiteX13" fmla="*/ 1137417 w 2826517"/>
                <a:gd name="connsiteY13" fmla="*/ 1676400 h 2400300"/>
                <a:gd name="connsiteX14" fmla="*/ 1181867 w 2826517"/>
                <a:gd name="connsiteY14" fmla="*/ 1460500 h 2400300"/>
                <a:gd name="connsiteX15" fmla="*/ 1143767 w 2826517"/>
                <a:gd name="connsiteY15" fmla="*/ 1155700 h 2400300"/>
                <a:gd name="connsiteX16" fmla="*/ 1112017 w 2826517"/>
                <a:gd name="connsiteY16" fmla="*/ 965200 h 2400300"/>
                <a:gd name="connsiteX17" fmla="*/ 1232667 w 2826517"/>
                <a:gd name="connsiteY17" fmla="*/ 768350 h 2400300"/>
                <a:gd name="connsiteX18" fmla="*/ 1416817 w 2826517"/>
                <a:gd name="connsiteY18" fmla="*/ 641350 h 2400300"/>
                <a:gd name="connsiteX19" fmla="*/ 1620017 w 2826517"/>
                <a:gd name="connsiteY19" fmla="*/ 527050 h 2400300"/>
                <a:gd name="connsiteX20" fmla="*/ 1810517 w 2826517"/>
                <a:gd name="connsiteY20" fmla="*/ 361950 h 2400300"/>
                <a:gd name="connsiteX21" fmla="*/ 1994667 w 2826517"/>
                <a:gd name="connsiteY21" fmla="*/ 285750 h 2400300"/>
                <a:gd name="connsiteX22" fmla="*/ 2216917 w 2826517"/>
                <a:gd name="connsiteY22" fmla="*/ 196850 h 2400300"/>
                <a:gd name="connsiteX23" fmla="*/ 2382017 w 2826517"/>
                <a:gd name="connsiteY23" fmla="*/ 120650 h 2400300"/>
                <a:gd name="connsiteX24" fmla="*/ 2610617 w 2826517"/>
                <a:gd name="connsiteY24" fmla="*/ 44450 h 2400300"/>
                <a:gd name="connsiteX25" fmla="*/ 2826517 w 2826517"/>
                <a:gd name="connsiteY25" fmla="*/ 0 h 240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26517" h="2400300">
                  <a:moveTo>
                    <a:pt x="286517" y="2400300"/>
                  </a:moveTo>
                  <a:cubicBezTo>
                    <a:pt x="262175" y="2303462"/>
                    <a:pt x="237834" y="2206625"/>
                    <a:pt x="210317" y="2133600"/>
                  </a:cubicBezTo>
                  <a:cubicBezTo>
                    <a:pt x="182800" y="2060575"/>
                    <a:pt x="153167" y="2016125"/>
                    <a:pt x="121417" y="1962150"/>
                  </a:cubicBezTo>
                  <a:cubicBezTo>
                    <a:pt x="89667" y="1908175"/>
                    <a:pt x="39925" y="1860550"/>
                    <a:pt x="19817" y="1809750"/>
                  </a:cubicBezTo>
                  <a:cubicBezTo>
                    <a:pt x="-291" y="1758950"/>
                    <a:pt x="-1350" y="1699683"/>
                    <a:pt x="767" y="1657350"/>
                  </a:cubicBezTo>
                  <a:cubicBezTo>
                    <a:pt x="2884" y="1615017"/>
                    <a:pt x="16642" y="1579033"/>
                    <a:pt x="32517" y="1555750"/>
                  </a:cubicBezTo>
                  <a:cubicBezTo>
                    <a:pt x="48392" y="1532467"/>
                    <a:pt x="65325" y="1526117"/>
                    <a:pt x="96017" y="1517650"/>
                  </a:cubicBezTo>
                  <a:cubicBezTo>
                    <a:pt x="126709" y="1509183"/>
                    <a:pt x="179625" y="1504950"/>
                    <a:pt x="216667" y="1504950"/>
                  </a:cubicBezTo>
                  <a:cubicBezTo>
                    <a:pt x="253709" y="1504950"/>
                    <a:pt x="281225" y="1497542"/>
                    <a:pt x="318267" y="1517650"/>
                  </a:cubicBezTo>
                  <a:cubicBezTo>
                    <a:pt x="355309" y="1537758"/>
                    <a:pt x="402934" y="1584325"/>
                    <a:pt x="438917" y="1625600"/>
                  </a:cubicBezTo>
                  <a:cubicBezTo>
                    <a:pt x="474900" y="1666875"/>
                    <a:pt x="481250" y="1726142"/>
                    <a:pt x="534167" y="1765300"/>
                  </a:cubicBezTo>
                  <a:cubicBezTo>
                    <a:pt x="587084" y="1804458"/>
                    <a:pt x="678100" y="1852083"/>
                    <a:pt x="756417" y="1860550"/>
                  </a:cubicBezTo>
                  <a:cubicBezTo>
                    <a:pt x="834734" y="1869017"/>
                    <a:pt x="940567" y="1846792"/>
                    <a:pt x="1004067" y="1816100"/>
                  </a:cubicBezTo>
                  <a:cubicBezTo>
                    <a:pt x="1067567" y="1785408"/>
                    <a:pt x="1107784" y="1735667"/>
                    <a:pt x="1137417" y="1676400"/>
                  </a:cubicBezTo>
                  <a:cubicBezTo>
                    <a:pt x="1167050" y="1617133"/>
                    <a:pt x="1180809" y="1547283"/>
                    <a:pt x="1181867" y="1460500"/>
                  </a:cubicBezTo>
                  <a:cubicBezTo>
                    <a:pt x="1182925" y="1373717"/>
                    <a:pt x="1155409" y="1238250"/>
                    <a:pt x="1143767" y="1155700"/>
                  </a:cubicBezTo>
                  <a:cubicBezTo>
                    <a:pt x="1132125" y="1073150"/>
                    <a:pt x="1097200" y="1029758"/>
                    <a:pt x="1112017" y="965200"/>
                  </a:cubicBezTo>
                  <a:cubicBezTo>
                    <a:pt x="1126834" y="900642"/>
                    <a:pt x="1181867" y="822325"/>
                    <a:pt x="1232667" y="768350"/>
                  </a:cubicBezTo>
                  <a:cubicBezTo>
                    <a:pt x="1283467" y="714375"/>
                    <a:pt x="1352259" y="681567"/>
                    <a:pt x="1416817" y="641350"/>
                  </a:cubicBezTo>
                  <a:cubicBezTo>
                    <a:pt x="1481375" y="601133"/>
                    <a:pt x="1554400" y="573617"/>
                    <a:pt x="1620017" y="527050"/>
                  </a:cubicBezTo>
                  <a:cubicBezTo>
                    <a:pt x="1685634" y="480483"/>
                    <a:pt x="1748075" y="402167"/>
                    <a:pt x="1810517" y="361950"/>
                  </a:cubicBezTo>
                  <a:cubicBezTo>
                    <a:pt x="1872959" y="321733"/>
                    <a:pt x="1994667" y="285750"/>
                    <a:pt x="1994667" y="285750"/>
                  </a:cubicBezTo>
                  <a:cubicBezTo>
                    <a:pt x="2062400" y="258233"/>
                    <a:pt x="2152359" y="224367"/>
                    <a:pt x="2216917" y="196850"/>
                  </a:cubicBezTo>
                  <a:cubicBezTo>
                    <a:pt x="2281475" y="169333"/>
                    <a:pt x="2316400" y="146050"/>
                    <a:pt x="2382017" y="120650"/>
                  </a:cubicBezTo>
                  <a:cubicBezTo>
                    <a:pt x="2447634" y="95250"/>
                    <a:pt x="2536534" y="64558"/>
                    <a:pt x="2610617" y="44450"/>
                  </a:cubicBezTo>
                  <a:cubicBezTo>
                    <a:pt x="2684700" y="24342"/>
                    <a:pt x="2755608" y="12171"/>
                    <a:pt x="2826517" y="0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8F005A-7AF4-E5FC-4337-C0407813DC64}"/>
                </a:ext>
              </a:extLst>
            </p:cNvPr>
            <p:cNvSpPr txBox="1"/>
            <p:nvPr/>
          </p:nvSpPr>
          <p:spPr>
            <a:xfrm rot="20429531">
              <a:off x="4955069" y="2927478"/>
              <a:ext cx="1372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Gulf Stream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848E57-D1B6-A62A-0C93-A1144A982A1C}"/>
                </a:ext>
              </a:extLst>
            </p:cNvPr>
            <p:cNvSpPr txBox="1"/>
            <p:nvPr/>
          </p:nvSpPr>
          <p:spPr>
            <a:xfrm rot="19408845">
              <a:off x="8126096" y="1629266"/>
              <a:ext cx="1157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Labrador Current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6D4C91E-1500-D43A-024B-F8E356A665CF}"/>
                </a:ext>
              </a:extLst>
            </p:cNvPr>
            <p:cNvSpPr/>
            <p:nvPr/>
          </p:nvSpPr>
          <p:spPr>
            <a:xfrm>
              <a:off x="4995930" y="1085850"/>
              <a:ext cx="3645700" cy="1853196"/>
            </a:xfrm>
            <a:custGeom>
              <a:avLst/>
              <a:gdLst>
                <a:gd name="connsiteX0" fmla="*/ 3614670 w 3645700"/>
                <a:gd name="connsiteY0" fmla="*/ 0 h 1853196"/>
                <a:gd name="connsiteX1" fmla="*/ 3640070 w 3645700"/>
                <a:gd name="connsiteY1" fmla="*/ 317500 h 1853196"/>
                <a:gd name="connsiteX2" fmla="*/ 3519420 w 3645700"/>
                <a:gd name="connsiteY2" fmla="*/ 609600 h 1853196"/>
                <a:gd name="connsiteX3" fmla="*/ 3373370 w 3645700"/>
                <a:gd name="connsiteY3" fmla="*/ 793750 h 1853196"/>
                <a:gd name="connsiteX4" fmla="*/ 3036820 w 3645700"/>
                <a:gd name="connsiteY4" fmla="*/ 857250 h 1853196"/>
                <a:gd name="connsiteX5" fmla="*/ 2782820 w 3645700"/>
                <a:gd name="connsiteY5" fmla="*/ 730250 h 1853196"/>
                <a:gd name="connsiteX6" fmla="*/ 2401820 w 3645700"/>
                <a:gd name="connsiteY6" fmla="*/ 749300 h 1853196"/>
                <a:gd name="connsiteX7" fmla="*/ 1830320 w 3645700"/>
                <a:gd name="connsiteY7" fmla="*/ 939800 h 1853196"/>
                <a:gd name="connsiteX8" fmla="*/ 1284220 w 3645700"/>
                <a:gd name="connsiteY8" fmla="*/ 1073150 h 1853196"/>
                <a:gd name="connsiteX9" fmla="*/ 1061970 w 3645700"/>
                <a:gd name="connsiteY9" fmla="*/ 1276350 h 1853196"/>
                <a:gd name="connsiteX10" fmla="*/ 693670 w 3645700"/>
                <a:gd name="connsiteY10" fmla="*/ 1397000 h 1853196"/>
                <a:gd name="connsiteX11" fmla="*/ 414270 w 3645700"/>
                <a:gd name="connsiteY11" fmla="*/ 1428750 h 1853196"/>
                <a:gd name="connsiteX12" fmla="*/ 134870 w 3645700"/>
                <a:gd name="connsiteY12" fmla="*/ 1638300 h 1853196"/>
                <a:gd name="connsiteX13" fmla="*/ 7870 w 3645700"/>
                <a:gd name="connsiteY13" fmla="*/ 1847850 h 1853196"/>
                <a:gd name="connsiteX14" fmla="*/ 350770 w 3645700"/>
                <a:gd name="connsiteY14" fmla="*/ 1778000 h 1853196"/>
                <a:gd name="connsiteX15" fmla="*/ 680970 w 3645700"/>
                <a:gd name="connsiteY15" fmla="*/ 1638300 h 1853196"/>
                <a:gd name="connsiteX16" fmla="*/ 846070 w 3645700"/>
                <a:gd name="connsiteY16" fmla="*/ 1581150 h 1853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45700" h="1853196">
                  <a:moveTo>
                    <a:pt x="3614670" y="0"/>
                  </a:moveTo>
                  <a:cubicBezTo>
                    <a:pt x="3635307" y="107950"/>
                    <a:pt x="3655945" y="215900"/>
                    <a:pt x="3640070" y="317500"/>
                  </a:cubicBezTo>
                  <a:cubicBezTo>
                    <a:pt x="3624195" y="419100"/>
                    <a:pt x="3563870" y="530225"/>
                    <a:pt x="3519420" y="609600"/>
                  </a:cubicBezTo>
                  <a:cubicBezTo>
                    <a:pt x="3474970" y="688975"/>
                    <a:pt x="3453803" y="752475"/>
                    <a:pt x="3373370" y="793750"/>
                  </a:cubicBezTo>
                  <a:cubicBezTo>
                    <a:pt x="3292937" y="835025"/>
                    <a:pt x="3135245" y="867833"/>
                    <a:pt x="3036820" y="857250"/>
                  </a:cubicBezTo>
                  <a:cubicBezTo>
                    <a:pt x="2938395" y="846667"/>
                    <a:pt x="2888653" y="748242"/>
                    <a:pt x="2782820" y="730250"/>
                  </a:cubicBezTo>
                  <a:cubicBezTo>
                    <a:pt x="2676987" y="712258"/>
                    <a:pt x="2560570" y="714375"/>
                    <a:pt x="2401820" y="749300"/>
                  </a:cubicBezTo>
                  <a:cubicBezTo>
                    <a:pt x="2243070" y="784225"/>
                    <a:pt x="2016587" y="885825"/>
                    <a:pt x="1830320" y="939800"/>
                  </a:cubicBezTo>
                  <a:cubicBezTo>
                    <a:pt x="1644053" y="993775"/>
                    <a:pt x="1412278" y="1017058"/>
                    <a:pt x="1284220" y="1073150"/>
                  </a:cubicBezTo>
                  <a:cubicBezTo>
                    <a:pt x="1156162" y="1129242"/>
                    <a:pt x="1160395" y="1222375"/>
                    <a:pt x="1061970" y="1276350"/>
                  </a:cubicBezTo>
                  <a:cubicBezTo>
                    <a:pt x="963545" y="1330325"/>
                    <a:pt x="801620" y="1371600"/>
                    <a:pt x="693670" y="1397000"/>
                  </a:cubicBezTo>
                  <a:cubicBezTo>
                    <a:pt x="585720" y="1422400"/>
                    <a:pt x="507403" y="1388533"/>
                    <a:pt x="414270" y="1428750"/>
                  </a:cubicBezTo>
                  <a:cubicBezTo>
                    <a:pt x="321137" y="1468967"/>
                    <a:pt x="202603" y="1568450"/>
                    <a:pt x="134870" y="1638300"/>
                  </a:cubicBezTo>
                  <a:cubicBezTo>
                    <a:pt x="67137" y="1708150"/>
                    <a:pt x="-28113" y="1824567"/>
                    <a:pt x="7870" y="1847850"/>
                  </a:cubicBezTo>
                  <a:cubicBezTo>
                    <a:pt x="43853" y="1871133"/>
                    <a:pt x="238587" y="1812925"/>
                    <a:pt x="350770" y="1778000"/>
                  </a:cubicBezTo>
                  <a:cubicBezTo>
                    <a:pt x="462953" y="1743075"/>
                    <a:pt x="598420" y="1671108"/>
                    <a:pt x="680970" y="1638300"/>
                  </a:cubicBezTo>
                  <a:cubicBezTo>
                    <a:pt x="763520" y="1605492"/>
                    <a:pt x="804795" y="1593321"/>
                    <a:pt x="846070" y="1581150"/>
                  </a:cubicBezTo>
                </a:path>
              </a:pathLst>
            </a:custGeom>
            <a:ln w="57150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349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Zelun Wu</dc:creator>
  <cp:lastModifiedBy>Zelun Wu</cp:lastModifiedBy>
  <cp:revision>2</cp:revision>
  <dcterms:created xsi:type="dcterms:W3CDTF">2024-06-19T04:05:05Z</dcterms:created>
  <dcterms:modified xsi:type="dcterms:W3CDTF">2024-07-19T03:22:22Z</dcterms:modified>
</cp:coreProperties>
</file>