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0" r:id="rId3"/>
    <p:sldId id="256" r:id="rId4"/>
    <p:sldId id="282" r:id="rId5"/>
    <p:sldId id="267" r:id="rId6"/>
    <p:sldId id="268" r:id="rId7"/>
    <p:sldId id="269" r:id="rId8"/>
    <p:sldId id="270" r:id="rId9"/>
    <p:sldId id="278" r:id="rId10"/>
    <p:sldId id="279" r:id="rId11"/>
    <p:sldId id="280" r:id="rId12"/>
    <p:sldId id="281" r:id="rId13"/>
    <p:sldId id="276" r:id="rId14"/>
    <p:sldId id="26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3" autoAdjust="0"/>
    <p:restoredTop sz="91830" autoAdjust="0"/>
  </p:normalViewPr>
  <p:slideViewPr>
    <p:cSldViewPr snapToGrid="0">
      <p:cViewPr varScale="1">
        <p:scale>
          <a:sx n="66" d="100"/>
          <a:sy n="66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BB19-0126-4A26-B232-303B9D304E2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2A45-B6AA-4BAC-8749-04CBEB39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2A45-B6AA-4BAC-8749-04CBEB397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2A45-B6AA-4BAC-8749-04CBEB3971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2A45-B6AA-4BAC-8749-04CBEB3971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A3A-8540-45AB-80CF-3967564A1FB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tiff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7047863" y="1799771"/>
            <a:ext cx="4907327" cy="5058229"/>
            <a:chOff x="3506788" y="1241425"/>
            <a:chExt cx="5176838" cy="561657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42" y="883507"/>
            <a:ext cx="7052529" cy="80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Fingerprint Recognition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Minutiae Matching Score 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itle 3"/>
          <p:cNvSpPr txBox="1">
            <a:spLocks/>
          </p:cNvSpPr>
          <p:nvPr/>
        </p:nvSpPr>
        <p:spPr>
          <a:xfrm>
            <a:off x="4292273" y="4909886"/>
            <a:ext cx="3106973" cy="12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Isfan Fauzi/13214024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Deddy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/13214148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Andhiki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Supono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ingerprint flat han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422" y="344161"/>
            <a:ext cx="5184621" cy="51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grpFill/>
          </p:grpSpPr>
          <p:sp>
            <p:nvSpPr>
              <p:cNvPr id="94" name="Rectangle 93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3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916745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11319" r="22078" b="8019"/>
          <a:stretch/>
        </p:blipFill>
        <p:spPr>
          <a:xfrm>
            <a:off x="1939563" y="1479371"/>
            <a:ext cx="5094585" cy="3985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7" t="15668" r="24242" b="9279"/>
          <a:stretch/>
        </p:blipFill>
        <p:spPr>
          <a:xfrm>
            <a:off x="7034148" y="1479371"/>
            <a:ext cx="5049776" cy="398591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027" y="3654204"/>
            <a:ext cx="1847272" cy="1401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027" y="5065485"/>
            <a:ext cx="1847272" cy="1393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630" y="924965"/>
            <a:ext cx="1876301" cy="13097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11" y="2242871"/>
            <a:ext cx="1876301" cy="14015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Proprocessing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0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916745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result?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027" y="3654204"/>
            <a:ext cx="1847272" cy="14015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27" y="5065485"/>
            <a:ext cx="1847272" cy="1393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30" y="924965"/>
            <a:ext cx="1876301" cy="13097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512" y="2242871"/>
            <a:ext cx="1861788" cy="13911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Proprocessing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12196" r="22078" b="8478"/>
          <a:stretch/>
        </p:blipFill>
        <p:spPr>
          <a:xfrm>
            <a:off x="2053072" y="1579815"/>
            <a:ext cx="4910809" cy="3778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10860" r="21645" b="7409"/>
          <a:stretch/>
        </p:blipFill>
        <p:spPr>
          <a:xfrm>
            <a:off x="7141027" y="1579815"/>
            <a:ext cx="4876800" cy="38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7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916745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9027" y="3654204"/>
            <a:ext cx="1847272" cy="1401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27" y="5065485"/>
            <a:ext cx="1847272" cy="13937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30" y="924965"/>
            <a:ext cx="1876301" cy="13097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12" y="2242871"/>
            <a:ext cx="1861787" cy="13911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Proprocessing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622" y="1695922"/>
            <a:ext cx="4937812" cy="38002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25" y="1627523"/>
            <a:ext cx="4261254" cy="38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0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90161" y="1163776"/>
            <a:ext cx="1698172" cy="16269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0161" y="2790701"/>
            <a:ext cx="1698172" cy="1686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 with Score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0164" y="4476996"/>
            <a:ext cx="1698172" cy="16387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8333" y="4476995"/>
            <a:ext cx="1876301" cy="16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4634" y="4476995"/>
            <a:ext cx="1923802" cy="1638796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8333" y="1163779"/>
            <a:ext cx="1876301" cy="16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8332" y="2790700"/>
            <a:ext cx="3800103" cy="1686293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3148" y="5172891"/>
            <a:ext cx="4975761" cy="9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6320941" y="1558138"/>
            <a:ext cx="836612" cy="838200"/>
          </a:xfrm>
          <a:custGeom>
            <a:avLst/>
            <a:gdLst>
              <a:gd name="T0" fmla="*/ 1526 w 3687"/>
              <a:gd name="T1" fmla="*/ 1338 h 3693"/>
              <a:gd name="T2" fmla="*/ 1497 w 3687"/>
              <a:gd name="T3" fmla="*/ 1446 h 3693"/>
              <a:gd name="T4" fmla="*/ 1307 w 3687"/>
              <a:gd name="T5" fmla="*/ 1694 h 3693"/>
              <a:gd name="T6" fmla="*/ 1283 w 3687"/>
              <a:gd name="T7" fmla="*/ 2022 h 3693"/>
              <a:gd name="T8" fmla="*/ 1457 w 3687"/>
              <a:gd name="T9" fmla="*/ 2323 h 3693"/>
              <a:gd name="T10" fmla="*/ 1777 w 3687"/>
              <a:gd name="T11" fmla="*/ 2467 h 3693"/>
              <a:gd name="T12" fmla="*/ 2126 w 3687"/>
              <a:gd name="T13" fmla="*/ 2393 h 3693"/>
              <a:gd name="T14" fmla="*/ 2357 w 3687"/>
              <a:gd name="T15" fmla="*/ 2136 h 3693"/>
              <a:gd name="T16" fmla="*/ 2396 w 3687"/>
              <a:gd name="T17" fmla="*/ 1783 h 3693"/>
              <a:gd name="T18" fmla="*/ 2227 w 3687"/>
              <a:gd name="T19" fmla="*/ 1485 h 3693"/>
              <a:gd name="T20" fmla="*/ 2146 w 3687"/>
              <a:gd name="T21" fmla="*/ 1357 h 3693"/>
              <a:gd name="T22" fmla="*/ 2230 w 3687"/>
              <a:gd name="T23" fmla="*/ 1284 h 3693"/>
              <a:gd name="T24" fmla="*/ 2426 w 3687"/>
              <a:gd name="T25" fmla="*/ 1432 h 3693"/>
              <a:gd name="T26" fmla="*/ 2581 w 3687"/>
              <a:gd name="T27" fmla="*/ 1769 h 3693"/>
              <a:gd name="T28" fmla="*/ 2539 w 3687"/>
              <a:gd name="T29" fmla="*/ 2169 h 3693"/>
              <a:gd name="T30" fmla="*/ 2298 w 3687"/>
              <a:gd name="T31" fmla="*/ 2491 h 3693"/>
              <a:gd name="T32" fmla="*/ 1916 w 3687"/>
              <a:gd name="T33" fmla="*/ 2641 h 3693"/>
              <a:gd name="T34" fmla="*/ 1506 w 3687"/>
              <a:gd name="T35" fmla="*/ 2564 h 3693"/>
              <a:gd name="T36" fmla="*/ 1209 w 3687"/>
              <a:gd name="T37" fmla="*/ 2294 h 3693"/>
              <a:gd name="T38" fmla="*/ 1095 w 3687"/>
              <a:gd name="T39" fmla="*/ 1896 h 3693"/>
              <a:gd name="T40" fmla="*/ 1186 w 3687"/>
              <a:gd name="T41" fmla="*/ 1534 h 3693"/>
              <a:gd name="T42" fmla="*/ 1408 w 3687"/>
              <a:gd name="T43" fmla="*/ 1291 h 3693"/>
              <a:gd name="T44" fmla="*/ 1900 w 3687"/>
              <a:gd name="T45" fmla="*/ 1012 h 3693"/>
              <a:gd name="T46" fmla="*/ 1913 w 3687"/>
              <a:gd name="T47" fmla="*/ 1939 h 3693"/>
              <a:gd name="T48" fmla="*/ 1797 w 3687"/>
              <a:gd name="T49" fmla="*/ 1973 h 3693"/>
              <a:gd name="T50" fmla="*/ 1755 w 3687"/>
              <a:gd name="T51" fmla="*/ 1051 h 3693"/>
              <a:gd name="T52" fmla="*/ 1844 w 3687"/>
              <a:gd name="T53" fmla="*/ 184 h 3693"/>
              <a:gd name="T54" fmla="*/ 1221 w 3687"/>
              <a:gd name="T55" fmla="*/ 305 h 3693"/>
              <a:gd name="T56" fmla="*/ 705 w 3687"/>
              <a:gd name="T57" fmla="*/ 638 h 3693"/>
              <a:gd name="T58" fmla="*/ 343 w 3687"/>
              <a:gd name="T59" fmla="*/ 1134 h 3693"/>
              <a:gd name="T60" fmla="*/ 182 w 3687"/>
              <a:gd name="T61" fmla="*/ 1743 h 3693"/>
              <a:gd name="T62" fmla="*/ 264 w 3687"/>
              <a:gd name="T63" fmla="*/ 2378 h 3693"/>
              <a:gd name="T64" fmla="*/ 564 w 3687"/>
              <a:gd name="T65" fmla="*/ 2917 h 3693"/>
              <a:gd name="T66" fmla="*/ 1034 w 3687"/>
              <a:gd name="T67" fmla="*/ 3308 h 3693"/>
              <a:gd name="T68" fmla="*/ 1628 w 3687"/>
              <a:gd name="T69" fmla="*/ 3506 h 3693"/>
              <a:gd name="T70" fmla="*/ 2268 w 3687"/>
              <a:gd name="T71" fmla="*/ 3464 h 3693"/>
              <a:gd name="T72" fmla="*/ 2825 w 3687"/>
              <a:gd name="T73" fmla="*/ 3197 h 3693"/>
              <a:gd name="T74" fmla="*/ 3244 w 3687"/>
              <a:gd name="T75" fmla="*/ 2751 h 3693"/>
              <a:gd name="T76" fmla="*/ 3477 w 3687"/>
              <a:gd name="T77" fmla="*/ 2174 h 3693"/>
              <a:gd name="T78" fmla="*/ 3477 w 3687"/>
              <a:gd name="T79" fmla="*/ 1530 h 3693"/>
              <a:gd name="T80" fmla="*/ 3244 w 3687"/>
              <a:gd name="T81" fmla="*/ 953 h 3693"/>
              <a:gd name="T82" fmla="*/ 2825 w 3687"/>
              <a:gd name="T83" fmla="*/ 507 h 3693"/>
              <a:gd name="T84" fmla="*/ 2268 w 3687"/>
              <a:gd name="T85" fmla="*/ 239 h 3693"/>
              <a:gd name="T86" fmla="*/ 1844 w 3687"/>
              <a:gd name="T87" fmla="*/ 0 h 3693"/>
              <a:gd name="T88" fmla="*/ 2487 w 3687"/>
              <a:gd name="T89" fmla="*/ 116 h 3693"/>
              <a:gd name="T90" fmla="*/ 3031 w 3687"/>
              <a:gd name="T91" fmla="*/ 435 h 3693"/>
              <a:gd name="T92" fmla="*/ 3436 w 3687"/>
              <a:gd name="T93" fmla="*/ 915 h 3693"/>
              <a:gd name="T94" fmla="*/ 3658 w 3687"/>
              <a:gd name="T95" fmla="*/ 1515 h 3693"/>
              <a:gd name="T96" fmla="*/ 3658 w 3687"/>
              <a:gd name="T97" fmla="*/ 2179 h 3693"/>
              <a:gd name="T98" fmla="*/ 3436 w 3687"/>
              <a:gd name="T99" fmla="*/ 2779 h 3693"/>
              <a:gd name="T100" fmla="*/ 3031 w 3687"/>
              <a:gd name="T101" fmla="*/ 3259 h 3693"/>
              <a:gd name="T102" fmla="*/ 2487 w 3687"/>
              <a:gd name="T103" fmla="*/ 3578 h 3693"/>
              <a:gd name="T104" fmla="*/ 1844 w 3687"/>
              <a:gd name="T105" fmla="*/ 3693 h 3693"/>
              <a:gd name="T106" fmla="*/ 1201 w 3687"/>
              <a:gd name="T107" fmla="*/ 3578 h 3693"/>
              <a:gd name="T108" fmla="*/ 656 w 3687"/>
              <a:gd name="T109" fmla="*/ 3259 h 3693"/>
              <a:gd name="T110" fmla="*/ 252 w 3687"/>
              <a:gd name="T111" fmla="*/ 2779 h 3693"/>
              <a:gd name="T112" fmla="*/ 30 w 3687"/>
              <a:gd name="T113" fmla="*/ 2179 h 3693"/>
              <a:gd name="T114" fmla="*/ 30 w 3687"/>
              <a:gd name="T115" fmla="*/ 1515 h 3693"/>
              <a:gd name="T116" fmla="*/ 252 w 3687"/>
              <a:gd name="T117" fmla="*/ 915 h 3693"/>
              <a:gd name="T118" fmla="*/ 656 w 3687"/>
              <a:gd name="T119" fmla="*/ 435 h 3693"/>
              <a:gd name="T120" fmla="*/ 1201 w 3687"/>
              <a:gd name="T121" fmla="*/ 116 h 3693"/>
              <a:gd name="T122" fmla="*/ 1844 w 3687"/>
              <a:gd name="T123" fmla="*/ 0 h 3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87" h="3693">
                <a:moveTo>
                  <a:pt x="1446" y="1283"/>
                </a:moveTo>
                <a:lnTo>
                  <a:pt x="1466" y="1285"/>
                </a:lnTo>
                <a:lnTo>
                  <a:pt x="1485" y="1293"/>
                </a:lnTo>
                <a:lnTo>
                  <a:pt x="1502" y="1304"/>
                </a:lnTo>
                <a:lnTo>
                  <a:pt x="1516" y="1320"/>
                </a:lnTo>
                <a:lnTo>
                  <a:pt x="1526" y="1338"/>
                </a:lnTo>
                <a:lnTo>
                  <a:pt x="1532" y="1357"/>
                </a:lnTo>
                <a:lnTo>
                  <a:pt x="1534" y="1377"/>
                </a:lnTo>
                <a:lnTo>
                  <a:pt x="1531" y="1396"/>
                </a:lnTo>
                <a:lnTo>
                  <a:pt x="1525" y="1415"/>
                </a:lnTo>
                <a:lnTo>
                  <a:pt x="1512" y="1432"/>
                </a:lnTo>
                <a:lnTo>
                  <a:pt x="1497" y="1446"/>
                </a:lnTo>
                <a:lnTo>
                  <a:pt x="1455" y="1480"/>
                </a:lnTo>
                <a:lnTo>
                  <a:pt x="1417" y="1517"/>
                </a:lnTo>
                <a:lnTo>
                  <a:pt x="1383" y="1558"/>
                </a:lnTo>
                <a:lnTo>
                  <a:pt x="1354" y="1600"/>
                </a:lnTo>
                <a:lnTo>
                  <a:pt x="1329" y="1646"/>
                </a:lnTo>
                <a:lnTo>
                  <a:pt x="1307" y="1694"/>
                </a:lnTo>
                <a:lnTo>
                  <a:pt x="1292" y="1744"/>
                </a:lnTo>
                <a:lnTo>
                  <a:pt x="1279" y="1795"/>
                </a:lnTo>
                <a:lnTo>
                  <a:pt x="1272" y="1847"/>
                </a:lnTo>
                <a:lnTo>
                  <a:pt x="1269" y="1900"/>
                </a:lnTo>
                <a:lnTo>
                  <a:pt x="1272" y="1962"/>
                </a:lnTo>
                <a:lnTo>
                  <a:pt x="1283" y="2022"/>
                </a:lnTo>
                <a:lnTo>
                  <a:pt x="1298" y="2081"/>
                </a:lnTo>
                <a:lnTo>
                  <a:pt x="1321" y="2136"/>
                </a:lnTo>
                <a:lnTo>
                  <a:pt x="1348" y="2187"/>
                </a:lnTo>
                <a:lnTo>
                  <a:pt x="1380" y="2237"/>
                </a:lnTo>
                <a:lnTo>
                  <a:pt x="1417" y="2282"/>
                </a:lnTo>
                <a:lnTo>
                  <a:pt x="1457" y="2323"/>
                </a:lnTo>
                <a:lnTo>
                  <a:pt x="1503" y="2360"/>
                </a:lnTo>
                <a:lnTo>
                  <a:pt x="1551" y="2393"/>
                </a:lnTo>
                <a:lnTo>
                  <a:pt x="1604" y="2420"/>
                </a:lnTo>
                <a:lnTo>
                  <a:pt x="1659" y="2441"/>
                </a:lnTo>
                <a:lnTo>
                  <a:pt x="1717" y="2458"/>
                </a:lnTo>
                <a:lnTo>
                  <a:pt x="1777" y="2467"/>
                </a:lnTo>
                <a:lnTo>
                  <a:pt x="1838" y="2470"/>
                </a:lnTo>
                <a:lnTo>
                  <a:pt x="1901" y="2467"/>
                </a:lnTo>
                <a:lnTo>
                  <a:pt x="1960" y="2458"/>
                </a:lnTo>
                <a:lnTo>
                  <a:pt x="2019" y="2441"/>
                </a:lnTo>
                <a:lnTo>
                  <a:pt x="2073" y="2420"/>
                </a:lnTo>
                <a:lnTo>
                  <a:pt x="2126" y="2393"/>
                </a:lnTo>
                <a:lnTo>
                  <a:pt x="2174" y="2360"/>
                </a:lnTo>
                <a:lnTo>
                  <a:pt x="2220" y="2323"/>
                </a:lnTo>
                <a:lnTo>
                  <a:pt x="2261" y="2282"/>
                </a:lnTo>
                <a:lnTo>
                  <a:pt x="2298" y="2237"/>
                </a:lnTo>
                <a:lnTo>
                  <a:pt x="2330" y="2187"/>
                </a:lnTo>
                <a:lnTo>
                  <a:pt x="2357" y="2136"/>
                </a:lnTo>
                <a:lnTo>
                  <a:pt x="2379" y="2081"/>
                </a:lnTo>
                <a:lnTo>
                  <a:pt x="2395" y="2022"/>
                </a:lnTo>
                <a:lnTo>
                  <a:pt x="2405" y="1962"/>
                </a:lnTo>
                <a:lnTo>
                  <a:pt x="2408" y="1900"/>
                </a:lnTo>
                <a:lnTo>
                  <a:pt x="2405" y="1842"/>
                </a:lnTo>
                <a:lnTo>
                  <a:pt x="2396" y="1783"/>
                </a:lnTo>
                <a:lnTo>
                  <a:pt x="2382" y="1727"/>
                </a:lnTo>
                <a:lnTo>
                  <a:pt x="2361" y="1673"/>
                </a:lnTo>
                <a:lnTo>
                  <a:pt x="2336" y="1622"/>
                </a:lnTo>
                <a:lnTo>
                  <a:pt x="2304" y="1573"/>
                </a:lnTo>
                <a:lnTo>
                  <a:pt x="2268" y="1527"/>
                </a:lnTo>
                <a:lnTo>
                  <a:pt x="2227" y="1485"/>
                </a:lnTo>
                <a:lnTo>
                  <a:pt x="2181" y="1446"/>
                </a:lnTo>
                <a:lnTo>
                  <a:pt x="2166" y="1432"/>
                </a:lnTo>
                <a:lnTo>
                  <a:pt x="2155" y="1415"/>
                </a:lnTo>
                <a:lnTo>
                  <a:pt x="2149" y="1396"/>
                </a:lnTo>
                <a:lnTo>
                  <a:pt x="2145" y="1377"/>
                </a:lnTo>
                <a:lnTo>
                  <a:pt x="2146" y="1357"/>
                </a:lnTo>
                <a:lnTo>
                  <a:pt x="2152" y="1338"/>
                </a:lnTo>
                <a:lnTo>
                  <a:pt x="2162" y="1320"/>
                </a:lnTo>
                <a:lnTo>
                  <a:pt x="2175" y="1305"/>
                </a:lnTo>
                <a:lnTo>
                  <a:pt x="2192" y="1294"/>
                </a:lnTo>
                <a:lnTo>
                  <a:pt x="2211" y="1287"/>
                </a:lnTo>
                <a:lnTo>
                  <a:pt x="2230" y="1284"/>
                </a:lnTo>
                <a:lnTo>
                  <a:pt x="2250" y="1285"/>
                </a:lnTo>
                <a:lnTo>
                  <a:pt x="2270" y="1291"/>
                </a:lnTo>
                <a:lnTo>
                  <a:pt x="2287" y="1301"/>
                </a:lnTo>
                <a:lnTo>
                  <a:pt x="2338" y="1341"/>
                </a:lnTo>
                <a:lnTo>
                  <a:pt x="2384" y="1385"/>
                </a:lnTo>
                <a:lnTo>
                  <a:pt x="2426" y="1432"/>
                </a:lnTo>
                <a:lnTo>
                  <a:pt x="2464" y="1481"/>
                </a:lnTo>
                <a:lnTo>
                  <a:pt x="2497" y="1534"/>
                </a:lnTo>
                <a:lnTo>
                  <a:pt x="2525" y="1590"/>
                </a:lnTo>
                <a:lnTo>
                  <a:pt x="2548" y="1648"/>
                </a:lnTo>
                <a:lnTo>
                  <a:pt x="2568" y="1707"/>
                </a:lnTo>
                <a:lnTo>
                  <a:pt x="2581" y="1769"/>
                </a:lnTo>
                <a:lnTo>
                  <a:pt x="2589" y="1832"/>
                </a:lnTo>
                <a:lnTo>
                  <a:pt x="2591" y="1896"/>
                </a:lnTo>
                <a:lnTo>
                  <a:pt x="2588" y="1967"/>
                </a:lnTo>
                <a:lnTo>
                  <a:pt x="2578" y="2037"/>
                </a:lnTo>
                <a:lnTo>
                  <a:pt x="2562" y="2104"/>
                </a:lnTo>
                <a:lnTo>
                  <a:pt x="2539" y="2169"/>
                </a:lnTo>
                <a:lnTo>
                  <a:pt x="2511" y="2232"/>
                </a:lnTo>
                <a:lnTo>
                  <a:pt x="2478" y="2292"/>
                </a:lnTo>
                <a:lnTo>
                  <a:pt x="2440" y="2348"/>
                </a:lnTo>
                <a:lnTo>
                  <a:pt x="2396" y="2399"/>
                </a:lnTo>
                <a:lnTo>
                  <a:pt x="2349" y="2448"/>
                </a:lnTo>
                <a:lnTo>
                  <a:pt x="2298" y="2491"/>
                </a:lnTo>
                <a:lnTo>
                  <a:pt x="2242" y="2530"/>
                </a:lnTo>
                <a:lnTo>
                  <a:pt x="2182" y="2563"/>
                </a:lnTo>
                <a:lnTo>
                  <a:pt x="2119" y="2591"/>
                </a:lnTo>
                <a:lnTo>
                  <a:pt x="2054" y="2615"/>
                </a:lnTo>
                <a:lnTo>
                  <a:pt x="1986" y="2630"/>
                </a:lnTo>
                <a:lnTo>
                  <a:pt x="1916" y="2641"/>
                </a:lnTo>
                <a:lnTo>
                  <a:pt x="1844" y="2644"/>
                </a:lnTo>
                <a:lnTo>
                  <a:pt x="1771" y="2641"/>
                </a:lnTo>
                <a:lnTo>
                  <a:pt x="1700" y="2630"/>
                </a:lnTo>
                <a:lnTo>
                  <a:pt x="1633" y="2615"/>
                </a:lnTo>
                <a:lnTo>
                  <a:pt x="1567" y="2592"/>
                </a:lnTo>
                <a:lnTo>
                  <a:pt x="1506" y="2564"/>
                </a:lnTo>
                <a:lnTo>
                  <a:pt x="1446" y="2531"/>
                </a:lnTo>
                <a:lnTo>
                  <a:pt x="1390" y="2492"/>
                </a:lnTo>
                <a:lnTo>
                  <a:pt x="1339" y="2449"/>
                </a:lnTo>
                <a:lnTo>
                  <a:pt x="1290" y="2402"/>
                </a:lnTo>
                <a:lnTo>
                  <a:pt x="1248" y="2350"/>
                </a:lnTo>
                <a:lnTo>
                  <a:pt x="1209" y="2294"/>
                </a:lnTo>
                <a:lnTo>
                  <a:pt x="1176" y="2234"/>
                </a:lnTo>
                <a:lnTo>
                  <a:pt x="1148" y="2172"/>
                </a:lnTo>
                <a:lnTo>
                  <a:pt x="1126" y="2106"/>
                </a:lnTo>
                <a:lnTo>
                  <a:pt x="1109" y="2038"/>
                </a:lnTo>
                <a:lnTo>
                  <a:pt x="1099" y="1967"/>
                </a:lnTo>
                <a:lnTo>
                  <a:pt x="1095" y="1896"/>
                </a:lnTo>
                <a:lnTo>
                  <a:pt x="1099" y="1832"/>
                </a:lnTo>
                <a:lnTo>
                  <a:pt x="1107" y="1769"/>
                </a:lnTo>
                <a:lnTo>
                  <a:pt x="1119" y="1707"/>
                </a:lnTo>
                <a:lnTo>
                  <a:pt x="1137" y="1648"/>
                </a:lnTo>
                <a:lnTo>
                  <a:pt x="1159" y="1590"/>
                </a:lnTo>
                <a:lnTo>
                  <a:pt x="1186" y="1534"/>
                </a:lnTo>
                <a:lnTo>
                  <a:pt x="1219" y="1481"/>
                </a:lnTo>
                <a:lnTo>
                  <a:pt x="1255" y="1432"/>
                </a:lnTo>
                <a:lnTo>
                  <a:pt x="1296" y="1385"/>
                </a:lnTo>
                <a:lnTo>
                  <a:pt x="1341" y="1341"/>
                </a:lnTo>
                <a:lnTo>
                  <a:pt x="1390" y="1301"/>
                </a:lnTo>
                <a:lnTo>
                  <a:pt x="1408" y="1291"/>
                </a:lnTo>
                <a:lnTo>
                  <a:pt x="1427" y="1285"/>
                </a:lnTo>
                <a:lnTo>
                  <a:pt x="1446" y="1283"/>
                </a:lnTo>
                <a:close/>
                <a:moveTo>
                  <a:pt x="1838" y="987"/>
                </a:moveTo>
                <a:lnTo>
                  <a:pt x="1862" y="990"/>
                </a:lnTo>
                <a:lnTo>
                  <a:pt x="1883" y="999"/>
                </a:lnTo>
                <a:lnTo>
                  <a:pt x="1900" y="1012"/>
                </a:lnTo>
                <a:lnTo>
                  <a:pt x="1913" y="1029"/>
                </a:lnTo>
                <a:lnTo>
                  <a:pt x="1922" y="1051"/>
                </a:lnTo>
                <a:lnTo>
                  <a:pt x="1926" y="1074"/>
                </a:lnTo>
                <a:lnTo>
                  <a:pt x="1926" y="1896"/>
                </a:lnTo>
                <a:lnTo>
                  <a:pt x="1922" y="1919"/>
                </a:lnTo>
                <a:lnTo>
                  <a:pt x="1913" y="1939"/>
                </a:lnTo>
                <a:lnTo>
                  <a:pt x="1900" y="1957"/>
                </a:lnTo>
                <a:lnTo>
                  <a:pt x="1883" y="1971"/>
                </a:lnTo>
                <a:lnTo>
                  <a:pt x="1862" y="1979"/>
                </a:lnTo>
                <a:lnTo>
                  <a:pt x="1838" y="1982"/>
                </a:lnTo>
                <a:lnTo>
                  <a:pt x="1817" y="1981"/>
                </a:lnTo>
                <a:lnTo>
                  <a:pt x="1797" y="1973"/>
                </a:lnTo>
                <a:lnTo>
                  <a:pt x="1779" y="1958"/>
                </a:lnTo>
                <a:lnTo>
                  <a:pt x="1765" y="1940"/>
                </a:lnTo>
                <a:lnTo>
                  <a:pt x="1755" y="1919"/>
                </a:lnTo>
                <a:lnTo>
                  <a:pt x="1752" y="1896"/>
                </a:lnTo>
                <a:lnTo>
                  <a:pt x="1752" y="1074"/>
                </a:lnTo>
                <a:lnTo>
                  <a:pt x="1755" y="1051"/>
                </a:lnTo>
                <a:lnTo>
                  <a:pt x="1764" y="1029"/>
                </a:lnTo>
                <a:lnTo>
                  <a:pt x="1778" y="1012"/>
                </a:lnTo>
                <a:lnTo>
                  <a:pt x="1795" y="999"/>
                </a:lnTo>
                <a:lnTo>
                  <a:pt x="1816" y="990"/>
                </a:lnTo>
                <a:lnTo>
                  <a:pt x="1838" y="987"/>
                </a:lnTo>
                <a:close/>
                <a:moveTo>
                  <a:pt x="1844" y="184"/>
                </a:moveTo>
                <a:lnTo>
                  <a:pt x="1734" y="188"/>
                </a:lnTo>
                <a:lnTo>
                  <a:pt x="1628" y="199"/>
                </a:lnTo>
                <a:lnTo>
                  <a:pt x="1522" y="216"/>
                </a:lnTo>
                <a:lnTo>
                  <a:pt x="1419" y="239"/>
                </a:lnTo>
                <a:lnTo>
                  <a:pt x="1318" y="270"/>
                </a:lnTo>
                <a:lnTo>
                  <a:pt x="1221" y="305"/>
                </a:lnTo>
                <a:lnTo>
                  <a:pt x="1126" y="348"/>
                </a:lnTo>
                <a:lnTo>
                  <a:pt x="1034" y="395"/>
                </a:lnTo>
                <a:lnTo>
                  <a:pt x="946" y="449"/>
                </a:lnTo>
                <a:lnTo>
                  <a:pt x="861" y="507"/>
                </a:lnTo>
                <a:lnTo>
                  <a:pt x="781" y="570"/>
                </a:lnTo>
                <a:lnTo>
                  <a:pt x="705" y="638"/>
                </a:lnTo>
                <a:lnTo>
                  <a:pt x="632" y="711"/>
                </a:lnTo>
                <a:lnTo>
                  <a:pt x="564" y="788"/>
                </a:lnTo>
                <a:lnTo>
                  <a:pt x="501" y="869"/>
                </a:lnTo>
                <a:lnTo>
                  <a:pt x="442" y="953"/>
                </a:lnTo>
                <a:lnTo>
                  <a:pt x="390" y="1042"/>
                </a:lnTo>
                <a:lnTo>
                  <a:pt x="343" y="1134"/>
                </a:lnTo>
                <a:lnTo>
                  <a:pt x="300" y="1228"/>
                </a:lnTo>
                <a:lnTo>
                  <a:pt x="264" y="1325"/>
                </a:lnTo>
                <a:lnTo>
                  <a:pt x="234" y="1426"/>
                </a:lnTo>
                <a:lnTo>
                  <a:pt x="210" y="1530"/>
                </a:lnTo>
                <a:lnTo>
                  <a:pt x="193" y="1635"/>
                </a:lnTo>
                <a:lnTo>
                  <a:pt x="182" y="1743"/>
                </a:lnTo>
                <a:lnTo>
                  <a:pt x="179" y="1852"/>
                </a:lnTo>
                <a:lnTo>
                  <a:pt x="182" y="1962"/>
                </a:lnTo>
                <a:lnTo>
                  <a:pt x="193" y="2068"/>
                </a:lnTo>
                <a:lnTo>
                  <a:pt x="210" y="2174"/>
                </a:lnTo>
                <a:lnTo>
                  <a:pt x="234" y="2277"/>
                </a:lnTo>
                <a:lnTo>
                  <a:pt x="264" y="2378"/>
                </a:lnTo>
                <a:lnTo>
                  <a:pt x="300" y="2476"/>
                </a:lnTo>
                <a:lnTo>
                  <a:pt x="343" y="2571"/>
                </a:lnTo>
                <a:lnTo>
                  <a:pt x="390" y="2663"/>
                </a:lnTo>
                <a:lnTo>
                  <a:pt x="442" y="2751"/>
                </a:lnTo>
                <a:lnTo>
                  <a:pt x="501" y="2836"/>
                </a:lnTo>
                <a:lnTo>
                  <a:pt x="564" y="2917"/>
                </a:lnTo>
                <a:lnTo>
                  <a:pt x="632" y="2993"/>
                </a:lnTo>
                <a:lnTo>
                  <a:pt x="705" y="3066"/>
                </a:lnTo>
                <a:lnTo>
                  <a:pt x="781" y="3133"/>
                </a:lnTo>
                <a:lnTo>
                  <a:pt x="861" y="3197"/>
                </a:lnTo>
                <a:lnTo>
                  <a:pt x="946" y="3256"/>
                </a:lnTo>
                <a:lnTo>
                  <a:pt x="1034" y="3308"/>
                </a:lnTo>
                <a:lnTo>
                  <a:pt x="1126" y="3355"/>
                </a:lnTo>
                <a:lnTo>
                  <a:pt x="1221" y="3398"/>
                </a:lnTo>
                <a:lnTo>
                  <a:pt x="1318" y="3434"/>
                </a:lnTo>
                <a:lnTo>
                  <a:pt x="1419" y="3464"/>
                </a:lnTo>
                <a:lnTo>
                  <a:pt x="1522" y="3488"/>
                </a:lnTo>
                <a:lnTo>
                  <a:pt x="1628" y="3506"/>
                </a:lnTo>
                <a:lnTo>
                  <a:pt x="1734" y="3516"/>
                </a:lnTo>
                <a:lnTo>
                  <a:pt x="1844" y="3519"/>
                </a:lnTo>
                <a:lnTo>
                  <a:pt x="1952" y="3516"/>
                </a:lnTo>
                <a:lnTo>
                  <a:pt x="2060" y="3506"/>
                </a:lnTo>
                <a:lnTo>
                  <a:pt x="2165" y="3488"/>
                </a:lnTo>
                <a:lnTo>
                  <a:pt x="2268" y="3464"/>
                </a:lnTo>
                <a:lnTo>
                  <a:pt x="2369" y="3434"/>
                </a:lnTo>
                <a:lnTo>
                  <a:pt x="2467" y="3398"/>
                </a:lnTo>
                <a:lnTo>
                  <a:pt x="2561" y="3355"/>
                </a:lnTo>
                <a:lnTo>
                  <a:pt x="2653" y="3308"/>
                </a:lnTo>
                <a:lnTo>
                  <a:pt x="2741" y="3256"/>
                </a:lnTo>
                <a:lnTo>
                  <a:pt x="2825" y="3197"/>
                </a:lnTo>
                <a:lnTo>
                  <a:pt x="2907" y="3133"/>
                </a:lnTo>
                <a:lnTo>
                  <a:pt x="2983" y="3066"/>
                </a:lnTo>
                <a:lnTo>
                  <a:pt x="3056" y="2993"/>
                </a:lnTo>
                <a:lnTo>
                  <a:pt x="3123" y="2917"/>
                </a:lnTo>
                <a:lnTo>
                  <a:pt x="3186" y="2836"/>
                </a:lnTo>
                <a:lnTo>
                  <a:pt x="3244" y="2751"/>
                </a:lnTo>
                <a:lnTo>
                  <a:pt x="3298" y="2663"/>
                </a:lnTo>
                <a:lnTo>
                  <a:pt x="3345" y="2571"/>
                </a:lnTo>
                <a:lnTo>
                  <a:pt x="3388" y="2476"/>
                </a:lnTo>
                <a:lnTo>
                  <a:pt x="3423" y="2378"/>
                </a:lnTo>
                <a:lnTo>
                  <a:pt x="3454" y="2277"/>
                </a:lnTo>
                <a:lnTo>
                  <a:pt x="3477" y="2174"/>
                </a:lnTo>
                <a:lnTo>
                  <a:pt x="3494" y="2068"/>
                </a:lnTo>
                <a:lnTo>
                  <a:pt x="3505" y="1962"/>
                </a:lnTo>
                <a:lnTo>
                  <a:pt x="3509" y="1852"/>
                </a:lnTo>
                <a:lnTo>
                  <a:pt x="3505" y="1743"/>
                </a:lnTo>
                <a:lnTo>
                  <a:pt x="3494" y="1635"/>
                </a:lnTo>
                <a:lnTo>
                  <a:pt x="3477" y="1530"/>
                </a:lnTo>
                <a:lnTo>
                  <a:pt x="3454" y="1426"/>
                </a:lnTo>
                <a:lnTo>
                  <a:pt x="3423" y="1325"/>
                </a:lnTo>
                <a:lnTo>
                  <a:pt x="3388" y="1228"/>
                </a:lnTo>
                <a:lnTo>
                  <a:pt x="3345" y="1134"/>
                </a:lnTo>
                <a:lnTo>
                  <a:pt x="3298" y="1042"/>
                </a:lnTo>
                <a:lnTo>
                  <a:pt x="3244" y="953"/>
                </a:lnTo>
                <a:lnTo>
                  <a:pt x="3186" y="869"/>
                </a:lnTo>
                <a:lnTo>
                  <a:pt x="3123" y="788"/>
                </a:lnTo>
                <a:lnTo>
                  <a:pt x="3056" y="711"/>
                </a:lnTo>
                <a:lnTo>
                  <a:pt x="2983" y="638"/>
                </a:lnTo>
                <a:lnTo>
                  <a:pt x="2907" y="570"/>
                </a:lnTo>
                <a:lnTo>
                  <a:pt x="2825" y="507"/>
                </a:lnTo>
                <a:lnTo>
                  <a:pt x="2741" y="449"/>
                </a:lnTo>
                <a:lnTo>
                  <a:pt x="2653" y="395"/>
                </a:lnTo>
                <a:lnTo>
                  <a:pt x="2561" y="348"/>
                </a:lnTo>
                <a:lnTo>
                  <a:pt x="2467" y="305"/>
                </a:lnTo>
                <a:lnTo>
                  <a:pt x="2369" y="270"/>
                </a:lnTo>
                <a:lnTo>
                  <a:pt x="2268" y="239"/>
                </a:lnTo>
                <a:lnTo>
                  <a:pt x="2165" y="216"/>
                </a:lnTo>
                <a:lnTo>
                  <a:pt x="2060" y="199"/>
                </a:lnTo>
                <a:lnTo>
                  <a:pt x="1952" y="188"/>
                </a:lnTo>
                <a:lnTo>
                  <a:pt x="1844" y="184"/>
                </a:lnTo>
                <a:close/>
                <a:moveTo>
                  <a:pt x="1844" y="0"/>
                </a:moveTo>
                <a:lnTo>
                  <a:pt x="1844" y="0"/>
                </a:lnTo>
                <a:lnTo>
                  <a:pt x="1956" y="4"/>
                </a:lnTo>
                <a:lnTo>
                  <a:pt x="2067" y="14"/>
                </a:lnTo>
                <a:lnTo>
                  <a:pt x="2175" y="31"/>
                </a:lnTo>
                <a:lnTo>
                  <a:pt x="2282" y="53"/>
                </a:lnTo>
                <a:lnTo>
                  <a:pt x="2385" y="81"/>
                </a:lnTo>
                <a:lnTo>
                  <a:pt x="2487" y="116"/>
                </a:lnTo>
                <a:lnTo>
                  <a:pt x="2585" y="156"/>
                </a:lnTo>
                <a:lnTo>
                  <a:pt x="2682" y="202"/>
                </a:lnTo>
                <a:lnTo>
                  <a:pt x="2774" y="253"/>
                </a:lnTo>
                <a:lnTo>
                  <a:pt x="2863" y="309"/>
                </a:lnTo>
                <a:lnTo>
                  <a:pt x="2950" y="369"/>
                </a:lnTo>
                <a:lnTo>
                  <a:pt x="3031" y="435"/>
                </a:lnTo>
                <a:lnTo>
                  <a:pt x="3110" y="505"/>
                </a:lnTo>
                <a:lnTo>
                  <a:pt x="3184" y="579"/>
                </a:lnTo>
                <a:lnTo>
                  <a:pt x="3253" y="658"/>
                </a:lnTo>
                <a:lnTo>
                  <a:pt x="3319" y="740"/>
                </a:lnTo>
                <a:lnTo>
                  <a:pt x="3380" y="825"/>
                </a:lnTo>
                <a:lnTo>
                  <a:pt x="3436" y="915"/>
                </a:lnTo>
                <a:lnTo>
                  <a:pt x="3486" y="1008"/>
                </a:lnTo>
                <a:lnTo>
                  <a:pt x="3532" y="1103"/>
                </a:lnTo>
                <a:lnTo>
                  <a:pt x="3571" y="1203"/>
                </a:lnTo>
                <a:lnTo>
                  <a:pt x="3606" y="1304"/>
                </a:lnTo>
                <a:lnTo>
                  <a:pt x="3635" y="1409"/>
                </a:lnTo>
                <a:lnTo>
                  <a:pt x="3658" y="1515"/>
                </a:lnTo>
                <a:lnTo>
                  <a:pt x="3673" y="1624"/>
                </a:lnTo>
                <a:lnTo>
                  <a:pt x="3683" y="1735"/>
                </a:lnTo>
                <a:lnTo>
                  <a:pt x="3687" y="1847"/>
                </a:lnTo>
                <a:lnTo>
                  <a:pt x="3683" y="1959"/>
                </a:lnTo>
                <a:lnTo>
                  <a:pt x="3673" y="2071"/>
                </a:lnTo>
                <a:lnTo>
                  <a:pt x="3658" y="2179"/>
                </a:lnTo>
                <a:lnTo>
                  <a:pt x="3635" y="2286"/>
                </a:lnTo>
                <a:lnTo>
                  <a:pt x="3606" y="2389"/>
                </a:lnTo>
                <a:lnTo>
                  <a:pt x="3571" y="2491"/>
                </a:lnTo>
                <a:lnTo>
                  <a:pt x="3532" y="2590"/>
                </a:lnTo>
                <a:lnTo>
                  <a:pt x="3486" y="2687"/>
                </a:lnTo>
                <a:lnTo>
                  <a:pt x="3436" y="2779"/>
                </a:lnTo>
                <a:lnTo>
                  <a:pt x="3380" y="2868"/>
                </a:lnTo>
                <a:lnTo>
                  <a:pt x="3319" y="2955"/>
                </a:lnTo>
                <a:lnTo>
                  <a:pt x="3253" y="3037"/>
                </a:lnTo>
                <a:lnTo>
                  <a:pt x="3184" y="3115"/>
                </a:lnTo>
                <a:lnTo>
                  <a:pt x="3110" y="3189"/>
                </a:lnTo>
                <a:lnTo>
                  <a:pt x="3031" y="3259"/>
                </a:lnTo>
                <a:lnTo>
                  <a:pt x="2950" y="3325"/>
                </a:lnTo>
                <a:lnTo>
                  <a:pt x="2863" y="3386"/>
                </a:lnTo>
                <a:lnTo>
                  <a:pt x="2774" y="3442"/>
                </a:lnTo>
                <a:lnTo>
                  <a:pt x="2682" y="3492"/>
                </a:lnTo>
                <a:lnTo>
                  <a:pt x="2585" y="3538"/>
                </a:lnTo>
                <a:lnTo>
                  <a:pt x="2487" y="3578"/>
                </a:lnTo>
                <a:lnTo>
                  <a:pt x="2385" y="3612"/>
                </a:lnTo>
                <a:lnTo>
                  <a:pt x="2282" y="3642"/>
                </a:lnTo>
                <a:lnTo>
                  <a:pt x="2175" y="3664"/>
                </a:lnTo>
                <a:lnTo>
                  <a:pt x="2067" y="3680"/>
                </a:lnTo>
                <a:lnTo>
                  <a:pt x="1956" y="3690"/>
                </a:lnTo>
                <a:lnTo>
                  <a:pt x="1844" y="3693"/>
                </a:lnTo>
                <a:lnTo>
                  <a:pt x="1732" y="3690"/>
                </a:lnTo>
                <a:lnTo>
                  <a:pt x="1621" y="3680"/>
                </a:lnTo>
                <a:lnTo>
                  <a:pt x="1512" y="3664"/>
                </a:lnTo>
                <a:lnTo>
                  <a:pt x="1406" y="3642"/>
                </a:lnTo>
                <a:lnTo>
                  <a:pt x="1302" y="3612"/>
                </a:lnTo>
                <a:lnTo>
                  <a:pt x="1201" y="3578"/>
                </a:lnTo>
                <a:lnTo>
                  <a:pt x="1102" y="3538"/>
                </a:lnTo>
                <a:lnTo>
                  <a:pt x="1006" y="3492"/>
                </a:lnTo>
                <a:lnTo>
                  <a:pt x="913" y="3442"/>
                </a:lnTo>
                <a:lnTo>
                  <a:pt x="824" y="3386"/>
                </a:lnTo>
                <a:lnTo>
                  <a:pt x="738" y="3325"/>
                </a:lnTo>
                <a:lnTo>
                  <a:pt x="656" y="3259"/>
                </a:lnTo>
                <a:lnTo>
                  <a:pt x="578" y="3189"/>
                </a:lnTo>
                <a:lnTo>
                  <a:pt x="504" y="3115"/>
                </a:lnTo>
                <a:lnTo>
                  <a:pt x="433" y="3037"/>
                </a:lnTo>
                <a:lnTo>
                  <a:pt x="368" y="2955"/>
                </a:lnTo>
                <a:lnTo>
                  <a:pt x="308" y="2868"/>
                </a:lnTo>
                <a:lnTo>
                  <a:pt x="252" y="2779"/>
                </a:lnTo>
                <a:lnTo>
                  <a:pt x="202" y="2687"/>
                </a:lnTo>
                <a:lnTo>
                  <a:pt x="156" y="2590"/>
                </a:lnTo>
                <a:lnTo>
                  <a:pt x="115" y="2491"/>
                </a:lnTo>
                <a:lnTo>
                  <a:pt x="82" y="2389"/>
                </a:lnTo>
                <a:lnTo>
                  <a:pt x="53" y="2286"/>
                </a:lnTo>
                <a:lnTo>
                  <a:pt x="30" y="2179"/>
                </a:lnTo>
                <a:lnTo>
                  <a:pt x="13" y="2071"/>
                </a:lnTo>
                <a:lnTo>
                  <a:pt x="3" y="1959"/>
                </a:lnTo>
                <a:lnTo>
                  <a:pt x="0" y="1847"/>
                </a:lnTo>
                <a:lnTo>
                  <a:pt x="3" y="1735"/>
                </a:lnTo>
                <a:lnTo>
                  <a:pt x="13" y="1624"/>
                </a:lnTo>
                <a:lnTo>
                  <a:pt x="30" y="1515"/>
                </a:lnTo>
                <a:lnTo>
                  <a:pt x="53" y="1409"/>
                </a:lnTo>
                <a:lnTo>
                  <a:pt x="82" y="1304"/>
                </a:lnTo>
                <a:lnTo>
                  <a:pt x="115" y="1203"/>
                </a:lnTo>
                <a:lnTo>
                  <a:pt x="156" y="1103"/>
                </a:lnTo>
                <a:lnTo>
                  <a:pt x="202" y="1008"/>
                </a:lnTo>
                <a:lnTo>
                  <a:pt x="252" y="915"/>
                </a:lnTo>
                <a:lnTo>
                  <a:pt x="308" y="825"/>
                </a:lnTo>
                <a:lnTo>
                  <a:pt x="368" y="740"/>
                </a:lnTo>
                <a:lnTo>
                  <a:pt x="433" y="658"/>
                </a:lnTo>
                <a:lnTo>
                  <a:pt x="504" y="579"/>
                </a:lnTo>
                <a:lnTo>
                  <a:pt x="578" y="505"/>
                </a:lnTo>
                <a:lnTo>
                  <a:pt x="656" y="435"/>
                </a:lnTo>
                <a:lnTo>
                  <a:pt x="738" y="369"/>
                </a:lnTo>
                <a:lnTo>
                  <a:pt x="824" y="309"/>
                </a:lnTo>
                <a:lnTo>
                  <a:pt x="913" y="253"/>
                </a:lnTo>
                <a:lnTo>
                  <a:pt x="1006" y="202"/>
                </a:lnTo>
                <a:lnTo>
                  <a:pt x="1102" y="156"/>
                </a:lnTo>
                <a:lnTo>
                  <a:pt x="1201" y="116"/>
                </a:lnTo>
                <a:lnTo>
                  <a:pt x="1302" y="81"/>
                </a:lnTo>
                <a:lnTo>
                  <a:pt x="1406" y="53"/>
                </a:lnTo>
                <a:lnTo>
                  <a:pt x="1512" y="31"/>
                </a:lnTo>
                <a:lnTo>
                  <a:pt x="1621" y="14"/>
                </a:lnTo>
                <a:lnTo>
                  <a:pt x="1732" y="4"/>
                </a:lnTo>
                <a:lnTo>
                  <a:pt x="18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6419369" y="4851100"/>
            <a:ext cx="639762" cy="890587"/>
            <a:chOff x="3977" y="3069"/>
            <a:chExt cx="403" cy="561"/>
          </a:xfrm>
          <a:solidFill>
            <a:schemeClr val="bg1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155" y="3348"/>
              <a:ext cx="46" cy="149"/>
            </a:xfrm>
            <a:custGeom>
              <a:avLst/>
              <a:gdLst>
                <a:gd name="T0" fmla="*/ 136 w 275"/>
                <a:gd name="T1" fmla="*/ 0 h 894"/>
                <a:gd name="T2" fmla="*/ 165 w 275"/>
                <a:gd name="T3" fmla="*/ 3 h 894"/>
                <a:gd name="T4" fmla="*/ 190 w 275"/>
                <a:gd name="T5" fmla="*/ 11 h 894"/>
                <a:gd name="T6" fmla="*/ 214 w 275"/>
                <a:gd name="T7" fmla="*/ 23 h 894"/>
                <a:gd name="T8" fmla="*/ 234 w 275"/>
                <a:gd name="T9" fmla="*/ 41 h 894"/>
                <a:gd name="T10" fmla="*/ 252 w 275"/>
                <a:gd name="T11" fmla="*/ 61 h 894"/>
                <a:gd name="T12" fmla="*/ 264 w 275"/>
                <a:gd name="T13" fmla="*/ 85 h 894"/>
                <a:gd name="T14" fmla="*/ 272 w 275"/>
                <a:gd name="T15" fmla="*/ 110 h 894"/>
                <a:gd name="T16" fmla="*/ 275 w 275"/>
                <a:gd name="T17" fmla="*/ 138 h 894"/>
                <a:gd name="T18" fmla="*/ 275 w 275"/>
                <a:gd name="T19" fmla="*/ 845 h 894"/>
                <a:gd name="T20" fmla="*/ 0 w 275"/>
                <a:gd name="T21" fmla="*/ 894 h 894"/>
                <a:gd name="T22" fmla="*/ 0 w 275"/>
                <a:gd name="T23" fmla="*/ 138 h 894"/>
                <a:gd name="T24" fmla="*/ 3 w 275"/>
                <a:gd name="T25" fmla="*/ 110 h 894"/>
                <a:gd name="T26" fmla="*/ 11 w 275"/>
                <a:gd name="T27" fmla="*/ 85 h 894"/>
                <a:gd name="T28" fmla="*/ 23 w 275"/>
                <a:gd name="T29" fmla="*/ 61 h 894"/>
                <a:gd name="T30" fmla="*/ 41 w 275"/>
                <a:gd name="T31" fmla="*/ 41 h 894"/>
                <a:gd name="T32" fmla="*/ 61 w 275"/>
                <a:gd name="T33" fmla="*/ 23 h 894"/>
                <a:gd name="T34" fmla="*/ 85 w 275"/>
                <a:gd name="T35" fmla="*/ 11 h 894"/>
                <a:gd name="T36" fmla="*/ 110 w 275"/>
                <a:gd name="T37" fmla="*/ 3 h 894"/>
                <a:gd name="T38" fmla="*/ 136 w 275"/>
                <a:gd name="T39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" h="894">
                  <a:moveTo>
                    <a:pt x="136" y="0"/>
                  </a:moveTo>
                  <a:lnTo>
                    <a:pt x="165" y="3"/>
                  </a:lnTo>
                  <a:lnTo>
                    <a:pt x="190" y="11"/>
                  </a:lnTo>
                  <a:lnTo>
                    <a:pt x="214" y="23"/>
                  </a:lnTo>
                  <a:lnTo>
                    <a:pt x="234" y="41"/>
                  </a:lnTo>
                  <a:lnTo>
                    <a:pt x="252" y="61"/>
                  </a:lnTo>
                  <a:lnTo>
                    <a:pt x="264" y="85"/>
                  </a:lnTo>
                  <a:lnTo>
                    <a:pt x="272" y="110"/>
                  </a:lnTo>
                  <a:lnTo>
                    <a:pt x="275" y="138"/>
                  </a:lnTo>
                  <a:lnTo>
                    <a:pt x="275" y="845"/>
                  </a:lnTo>
                  <a:lnTo>
                    <a:pt x="0" y="894"/>
                  </a:lnTo>
                  <a:lnTo>
                    <a:pt x="0" y="138"/>
                  </a:lnTo>
                  <a:lnTo>
                    <a:pt x="3" y="110"/>
                  </a:lnTo>
                  <a:lnTo>
                    <a:pt x="11" y="85"/>
                  </a:lnTo>
                  <a:lnTo>
                    <a:pt x="23" y="61"/>
                  </a:lnTo>
                  <a:lnTo>
                    <a:pt x="41" y="41"/>
                  </a:lnTo>
                  <a:lnTo>
                    <a:pt x="61" y="23"/>
                  </a:lnTo>
                  <a:lnTo>
                    <a:pt x="85" y="11"/>
                  </a:lnTo>
                  <a:lnTo>
                    <a:pt x="110" y="3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105" y="3550"/>
              <a:ext cx="146" cy="42"/>
            </a:xfrm>
            <a:custGeom>
              <a:avLst/>
              <a:gdLst>
                <a:gd name="T0" fmla="*/ 817 w 877"/>
                <a:gd name="T1" fmla="*/ 0 h 255"/>
                <a:gd name="T2" fmla="*/ 833 w 877"/>
                <a:gd name="T3" fmla="*/ 3 h 255"/>
                <a:gd name="T4" fmla="*/ 848 w 877"/>
                <a:gd name="T5" fmla="*/ 9 h 255"/>
                <a:gd name="T6" fmla="*/ 861 w 877"/>
                <a:gd name="T7" fmla="*/ 20 h 255"/>
                <a:gd name="T8" fmla="*/ 871 w 877"/>
                <a:gd name="T9" fmla="*/ 33 h 255"/>
                <a:gd name="T10" fmla="*/ 876 w 877"/>
                <a:gd name="T11" fmla="*/ 51 h 255"/>
                <a:gd name="T12" fmla="*/ 877 w 877"/>
                <a:gd name="T13" fmla="*/ 67 h 255"/>
                <a:gd name="T14" fmla="*/ 873 w 877"/>
                <a:gd name="T15" fmla="*/ 82 h 255"/>
                <a:gd name="T16" fmla="*/ 865 w 877"/>
                <a:gd name="T17" fmla="*/ 95 h 255"/>
                <a:gd name="T18" fmla="*/ 855 w 877"/>
                <a:gd name="T19" fmla="*/ 108 h 255"/>
                <a:gd name="T20" fmla="*/ 842 w 877"/>
                <a:gd name="T21" fmla="*/ 116 h 255"/>
                <a:gd name="T22" fmla="*/ 827 w 877"/>
                <a:gd name="T23" fmla="*/ 121 h 255"/>
                <a:gd name="T24" fmla="*/ 72 w 877"/>
                <a:gd name="T25" fmla="*/ 255 h 255"/>
                <a:gd name="T26" fmla="*/ 66 w 877"/>
                <a:gd name="T27" fmla="*/ 255 h 255"/>
                <a:gd name="T28" fmla="*/ 60 w 877"/>
                <a:gd name="T29" fmla="*/ 255 h 255"/>
                <a:gd name="T30" fmla="*/ 44 w 877"/>
                <a:gd name="T31" fmla="*/ 253 h 255"/>
                <a:gd name="T32" fmla="*/ 29 w 877"/>
                <a:gd name="T33" fmla="*/ 245 h 255"/>
                <a:gd name="T34" fmla="*/ 16 w 877"/>
                <a:gd name="T35" fmla="*/ 235 h 255"/>
                <a:gd name="T36" fmla="*/ 6 w 877"/>
                <a:gd name="T37" fmla="*/ 221 h 255"/>
                <a:gd name="T38" fmla="*/ 1 w 877"/>
                <a:gd name="T39" fmla="*/ 205 h 255"/>
                <a:gd name="T40" fmla="*/ 0 w 877"/>
                <a:gd name="T41" fmla="*/ 188 h 255"/>
                <a:gd name="T42" fmla="*/ 3 w 877"/>
                <a:gd name="T43" fmla="*/ 173 h 255"/>
                <a:gd name="T44" fmla="*/ 11 w 877"/>
                <a:gd name="T45" fmla="*/ 159 h 255"/>
                <a:gd name="T46" fmla="*/ 22 w 877"/>
                <a:gd name="T47" fmla="*/ 147 h 255"/>
                <a:gd name="T48" fmla="*/ 35 w 877"/>
                <a:gd name="T49" fmla="*/ 139 h 255"/>
                <a:gd name="T50" fmla="*/ 50 w 877"/>
                <a:gd name="T51" fmla="*/ 134 h 255"/>
                <a:gd name="T52" fmla="*/ 805 w 877"/>
                <a:gd name="T53" fmla="*/ 1 h 255"/>
                <a:gd name="T54" fmla="*/ 810 w 877"/>
                <a:gd name="T55" fmla="*/ 1 h 255"/>
                <a:gd name="T56" fmla="*/ 817 w 877"/>
                <a:gd name="T5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7" h="255">
                  <a:moveTo>
                    <a:pt x="817" y="0"/>
                  </a:moveTo>
                  <a:lnTo>
                    <a:pt x="833" y="3"/>
                  </a:lnTo>
                  <a:lnTo>
                    <a:pt x="848" y="9"/>
                  </a:lnTo>
                  <a:lnTo>
                    <a:pt x="861" y="20"/>
                  </a:lnTo>
                  <a:lnTo>
                    <a:pt x="871" y="33"/>
                  </a:lnTo>
                  <a:lnTo>
                    <a:pt x="876" y="51"/>
                  </a:lnTo>
                  <a:lnTo>
                    <a:pt x="877" y="67"/>
                  </a:lnTo>
                  <a:lnTo>
                    <a:pt x="873" y="82"/>
                  </a:lnTo>
                  <a:lnTo>
                    <a:pt x="865" y="95"/>
                  </a:lnTo>
                  <a:lnTo>
                    <a:pt x="855" y="108"/>
                  </a:lnTo>
                  <a:lnTo>
                    <a:pt x="842" y="116"/>
                  </a:lnTo>
                  <a:lnTo>
                    <a:pt x="827" y="121"/>
                  </a:lnTo>
                  <a:lnTo>
                    <a:pt x="72" y="255"/>
                  </a:lnTo>
                  <a:lnTo>
                    <a:pt x="66" y="255"/>
                  </a:lnTo>
                  <a:lnTo>
                    <a:pt x="60" y="255"/>
                  </a:lnTo>
                  <a:lnTo>
                    <a:pt x="44" y="253"/>
                  </a:lnTo>
                  <a:lnTo>
                    <a:pt x="29" y="245"/>
                  </a:lnTo>
                  <a:lnTo>
                    <a:pt x="16" y="235"/>
                  </a:lnTo>
                  <a:lnTo>
                    <a:pt x="6" y="221"/>
                  </a:lnTo>
                  <a:lnTo>
                    <a:pt x="1" y="205"/>
                  </a:lnTo>
                  <a:lnTo>
                    <a:pt x="0" y="188"/>
                  </a:lnTo>
                  <a:lnTo>
                    <a:pt x="3" y="173"/>
                  </a:lnTo>
                  <a:lnTo>
                    <a:pt x="11" y="159"/>
                  </a:lnTo>
                  <a:lnTo>
                    <a:pt x="22" y="147"/>
                  </a:lnTo>
                  <a:lnTo>
                    <a:pt x="35" y="139"/>
                  </a:lnTo>
                  <a:lnTo>
                    <a:pt x="50" y="134"/>
                  </a:lnTo>
                  <a:lnTo>
                    <a:pt x="805" y="1"/>
                  </a:lnTo>
                  <a:lnTo>
                    <a:pt x="810" y="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098" y="3504"/>
              <a:ext cx="160" cy="45"/>
            </a:xfrm>
            <a:custGeom>
              <a:avLst/>
              <a:gdLst>
                <a:gd name="T0" fmla="*/ 899 w 959"/>
                <a:gd name="T1" fmla="*/ 0 h 271"/>
                <a:gd name="T2" fmla="*/ 916 w 959"/>
                <a:gd name="T3" fmla="*/ 3 h 271"/>
                <a:gd name="T4" fmla="*/ 931 w 959"/>
                <a:gd name="T5" fmla="*/ 9 h 271"/>
                <a:gd name="T6" fmla="*/ 944 w 959"/>
                <a:gd name="T7" fmla="*/ 21 h 271"/>
                <a:gd name="T8" fmla="*/ 953 w 959"/>
                <a:gd name="T9" fmla="*/ 34 h 271"/>
                <a:gd name="T10" fmla="*/ 958 w 959"/>
                <a:gd name="T11" fmla="*/ 51 h 271"/>
                <a:gd name="T12" fmla="*/ 959 w 959"/>
                <a:gd name="T13" fmla="*/ 68 h 271"/>
                <a:gd name="T14" fmla="*/ 956 w 959"/>
                <a:gd name="T15" fmla="*/ 83 h 271"/>
                <a:gd name="T16" fmla="*/ 949 w 959"/>
                <a:gd name="T17" fmla="*/ 96 h 271"/>
                <a:gd name="T18" fmla="*/ 938 w 959"/>
                <a:gd name="T19" fmla="*/ 108 h 271"/>
                <a:gd name="T20" fmla="*/ 925 w 959"/>
                <a:gd name="T21" fmla="*/ 117 h 271"/>
                <a:gd name="T22" fmla="*/ 909 w 959"/>
                <a:gd name="T23" fmla="*/ 122 h 271"/>
                <a:gd name="T24" fmla="*/ 71 w 959"/>
                <a:gd name="T25" fmla="*/ 270 h 271"/>
                <a:gd name="T26" fmla="*/ 65 w 959"/>
                <a:gd name="T27" fmla="*/ 271 h 271"/>
                <a:gd name="T28" fmla="*/ 60 w 959"/>
                <a:gd name="T29" fmla="*/ 271 h 271"/>
                <a:gd name="T30" fmla="*/ 43 w 959"/>
                <a:gd name="T31" fmla="*/ 268 h 271"/>
                <a:gd name="T32" fmla="*/ 28 w 959"/>
                <a:gd name="T33" fmla="*/ 261 h 271"/>
                <a:gd name="T34" fmla="*/ 15 w 959"/>
                <a:gd name="T35" fmla="*/ 250 h 271"/>
                <a:gd name="T36" fmla="*/ 6 w 959"/>
                <a:gd name="T37" fmla="*/ 237 h 271"/>
                <a:gd name="T38" fmla="*/ 0 w 959"/>
                <a:gd name="T39" fmla="*/ 221 h 271"/>
                <a:gd name="T40" fmla="*/ 0 w 959"/>
                <a:gd name="T41" fmla="*/ 204 h 271"/>
                <a:gd name="T42" fmla="*/ 3 w 959"/>
                <a:gd name="T43" fmla="*/ 188 h 271"/>
                <a:gd name="T44" fmla="*/ 10 w 959"/>
                <a:gd name="T45" fmla="*/ 175 h 271"/>
                <a:gd name="T46" fmla="*/ 21 w 959"/>
                <a:gd name="T47" fmla="*/ 163 h 271"/>
                <a:gd name="T48" fmla="*/ 34 w 959"/>
                <a:gd name="T49" fmla="*/ 154 h 271"/>
                <a:gd name="T50" fmla="*/ 49 w 959"/>
                <a:gd name="T51" fmla="*/ 149 h 271"/>
                <a:gd name="T52" fmla="*/ 888 w 959"/>
                <a:gd name="T53" fmla="*/ 1 h 271"/>
                <a:gd name="T54" fmla="*/ 894 w 959"/>
                <a:gd name="T55" fmla="*/ 0 h 271"/>
                <a:gd name="T56" fmla="*/ 899 w 959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9" h="271">
                  <a:moveTo>
                    <a:pt x="899" y="0"/>
                  </a:moveTo>
                  <a:lnTo>
                    <a:pt x="916" y="3"/>
                  </a:lnTo>
                  <a:lnTo>
                    <a:pt x="931" y="9"/>
                  </a:lnTo>
                  <a:lnTo>
                    <a:pt x="944" y="21"/>
                  </a:lnTo>
                  <a:lnTo>
                    <a:pt x="953" y="34"/>
                  </a:lnTo>
                  <a:lnTo>
                    <a:pt x="958" y="51"/>
                  </a:lnTo>
                  <a:lnTo>
                    <a:pt x="959" y="68"/>
                  </a:lnTo>
                  <a:lnTo>
                    <a:pt x="956" y="83"/>
                  </a:lnTo>
                  <a:lnTo>
                    <a:pt x="949" y="96"/>
                  </a:lnTo>
                  <a:lnTo>
                    <a:pt x="938" y="108"/>
                  </a:lnTo>
                  <a:lnTo>
                    <a:pt x="925" y="117"/>
                  </a:lnTo>
                  <a:lnTo>
                    <a:pt x="909" y="122"/>
                  </a:lnTo>
                  <a:lnTo>
                    <a:pt x="71" y="270"/>
                  </a:lnTo>
                  <a:lnTo>
                    <a:pt x="65" y="271"/>
                  </a:lnTo>
                  <a:lnTo>
                    <a:pt x="60" y="271"/>
                  </a:lnTo>
                  <a:lnTo>
                    <a:pt x="43" y="268"/>
                  </a:lnTo>
                  <a:lnTo>
                    <a:pt x="28" y="261"/>
                  </a:lnTo>
                  <a:lnTo>
                    <a:pt x="15" y="250"/>
                  </a:lnTo>
                  <a:lnTo>
                    <a:pt x="6" y="237"/>
                  </a:lnTo>
                  <a:lnTo>
                    <a:pt x="0" y="221"/>
                  </a:lnTo>
                  <a:lnTo>
                    <a:pt x="0" y="204"/>
                  </a:lnTo>
                  <a:lnTo>
                    <a:pt x="3" y="188"/>
                  </a:lnTo>
                  <a:lnTo>
                    <a:pt x="10" y="175"/>
                  </a:lnTo>
                  <a:lnTo>
                    <a:pt x="21" y="163"/>
                  </a:lnTo>
                  <a:lnTo>
                    <a:pt x="34" y="154"/>
                  </a:lnTo>
                  <a:lnTo>
                    <a:pt x="49" y="149"/>
                  </a:lnTo>
                  <a:lnTo>
                    <a:pt x="888" y="1"/>
                  </a:lnTo>
                  <a:lnTo>
                    <a:pt x="894" y="0"/>
                  </a:lnTo>
                  <a:lnTo>
                    <a:pt x="8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132" y="3594"/>
              <a:ext cx="109" cy="36"/>
            </a:xfrm>
            <a:custGeom>
              <a:avLst/>
              <a:gdLst>
                <a:gd name="T0" fmla="*/ 654 w 654"/>
                <a:gd name="T1" fmla="*/ 0 h 217"/>
                <a:gd name="T2" fmla="*/ 626 w 654"/>
                <a:gd name="T3" fmla="*/ 43 h 217"/>
                <a:gd name="T4" fmla="*/ 595 w 654"/>
                <a:gd name="T5" fmla="*/ 81 h 217"/>
                <a:gd name="T6" fmla="*/ 562 w 654"/>
                <a:gd name="T7" fmla="*/ 114 h 217"/>
                <a:gd name="T8" fmla="*/ 527 w 654"/>
                <a:gd name="T9" fmla="*/ 143 h 217"/>
                <a:gd name="T10" fmla="*/ 489 w 654"/>
                <a:gd name="T11" fmla="*/ 166 h 217"/>
                <a:gd name="T12" fmla="*/ 451 w 654"/>
                <a:gd name="T13" fmla="*/ 184 h 217"/>
                <a:gd name="T14" fmla="*/ 410 w 654"/>
                <a:gd name="T15" fmla="*/ 199 h 217"/>
                <a:gd name="T16" fmla="*/ 368 w 654"/>
                <a:gd name="T17" fmla="*/ 209 h 217"/>
                <a:gd name="T18" fmla="*/ 324 w 654"/>
                <a:gd name="T19" fmla="*/ 215 h 217"/>
                <a:gd name="T20" fmla="*/ 279 w 654"/>
                <a:gd name="T21" fmla="*/ 217 h 217"/>
                <a:gd name="T22" fmla="*/ 237 w 654"/>
                <a:gd name="T23" fmla="*/ 215 h 217"/>
                <a:gd name="T24" fmla="*/ 193 w 654"/>
                <a:gd name="T25" fmla="*/ 209 h 217"/>
                <a:gd name="T26" fmla="*/ 152 w 654"/>
                <a:gd name="T27" fmla="*/ 199 h 217"/>
                <a:gd name="T28" fmla="*/ 111 w 654"/>
                <a:gd name="T29" fmla="*/ 184 h 217"/>
                <a:gd name="T30" fmla="*/ 73 w 654"/>
                <a:gd name="T31" fmla="*/ 166 h 217"/>
                <a:gd name="T32" fmla="*/ 36 w 654"/>
                <a:gd name="T33" fmla="*/ 143 h 217"/>
                <a:gd name="T34" fmla="*/ 0 w 654"/>
                <a:gd name="T35" fmla="*/ 115 h 217"/>
                <a:gd name="T36" fmla="*/ 654 w 654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217">
                  <a:moveTo>
                    <a:pt x="654" y="0"/>
                  </a:moveTo>
                  <a:lnTo>
                    <a:pt x="626" y="43"/>
                  </a:lnTo>
                  <a:lnTo>
                    <a:pt x="595" y="81"/>
                  </a:lnTo>
                  <a:lnTo>
                    <a:pt x="562" y="114"/>
                  </a:lnTo>
                  <a:lnTo>
                    <a:pt x="527" y="143"/>
                  </a:lnTo>
                  <a:lnTo>
                    <a:pt x="489" y="166"/>
                  </a:lnTo>
                  <a:lnTo>
                    <a:pt x="451" y="184"/>
                  </a:lnTo>
                  <a:lnTo>
                    <a:pt x="410" y="199"/>
                  </a:lnTo>
                  <a:lnTo>
                    <a:pt x="368" y="209"/>
                  </a:lnTo>
                  <a:lnTo>
                    <a:pt x="324" y="215"/>
                  </a:lnTo>
                  <a:lnTo>
                    <a:pt x="279" y="217"/>
                  </a:lnTo>
                  <a:lnTo>
                    <a:pt x="237" y="215"/>
                  </a:lnTo>
                  <a:lnTo>
                    <a:pt x="193" y="209"/>
                  </a:lnTo>
                  <a:lnTo>
                    <a:pt x="152" y="199"/>
                  </a:lnTo>
                  <a:lnTo>
                    <a:pt x="111" y="184"/>
                  </a:lnTo>
                  <a:lnTo>
                    <a:pt x="73" y="166"/>
                  </a:lnTo>
                  <a:lnTo>
                    <a:pt x="36" y="143"/>
                  </a:lnTo>
                  <a:lnTo>
                    <a:pt x="0" y="115"/>
                  </a:lnTo>
                  <a:lnTo>
                    <a:pt x="6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977" y="3069"/>
              <a:ext cx="403" cy="454"/>
            </a:xfrm>
            <a:custGeom>
              <a:avLst/>
              <a:gdLst>
                <a:gd name="T0" fmla="*/ 1381 w 2419"/>
                <a:gd name="T1" fmla="*/ 12 h 2725"/>
                <a:gd name="T2" fmla="*/ 1623 w 2419"/>
                <a:gd name="T3" fmla="*/ 71 h 2725"/>
                <a:gd name="T4" fmla="*/ 1843 w 2419"/>
                <a:gd name="T5" fmla="*/ 176 h 2725"/>
                <a:gd name="T6" fmla="*/ 2036 w 2419"/>
                <a:gd name="T7" fmla="*/ 321 h 2725"/>
                <a:gd name="T8" fmla="*/ 2195 w 2419"/>
                <a:gd name="T9" fmla="*/ 502 h 2725"/>
                <a:gd name="T10" fmla="*/ 2316 w 2419"/>
                <a:gd name="T11" fmla="*/ 710 h 2725"/>
                <a:gd name="T12" fmla="*/ 2393 w 2419"/>
                <a:gd name="T13" fmla="*/ 942 h 2725"/>
                <a:gd name="T14" fmla="*/ 2419 w 2419"/>
                <a:gd name="T15" fmla="*/ 1193 h 2725"/>
                <a:gd name="T16" fmla="*/ 2395 w 2419"/>
                <a:gd name="T17" fmla="*/ 1432 h 2725"/>
                <a:gd name="T18" fmla="*/ 2325 w 2419"/>
                <a:gd name="T19" fmla="*/ 1654 h 2725"/>
                <a:gd name="T20" fmla="*/ 2214 w 2419"/>
                <a:gd name="T21" fmla="*/ 1856 h 2725"/>
                <a:gd name="T22" fmla="*/ 2121 w 2419"/>
                <a:gd name="T23" fmla="*/ 1977 h 2725"/>
                <a:gd name="T24" fmla="*/ 2057 w 2419"/>
                <a:gd name="T25" fmla="*/ 2043 h 2725"/>
                <a:gd name="T26" fmla="*/ 1973 w 2419"/>
                <a:gd name="T27" fmla="*/ 2155 h 2725"/>
                <a:gd name="T28" fmla="*/ 1898 w 2419"/>
                <a:gd name="T29" fmla="*/ 2294 h 2725"/>
                <a:gd name="T30" fmla="*/ 1840 w 2419"/>
                <a:gd name="T31" fmla="*/ 2465 h 2725"/>
                <a:gd name="T32" fmla="*/ 1797 w 2419"/>
                <a:gd name="T33" fmla="*/ 2569 h 2725"/>
                <a:gd name="T34" fmla="*/ 1727 w 2419"/>
                <a:gd name="T35" fmla="*/ 2501 h 2725"/>
                <a:gd name="T36" fmla="*/ 1629 w 2419"/>
                <a:gd name="T37" fmla="*/ 2476 h 2725"/>
                <a:gd name="T38" fmla="*/ 1484 w 2419"/>
                <a:gd name="T39" fmla="*/ 1814 h 2725"/>
                <a:gd name="T40" fmla="*/ 1458 w 2419"/>
                <a:gd name="T41" fmla="*/ 1697 h 2725"/>
                <a:gd name="T42" fmla="*/ 1390 w 2419"/>
                <a:gd name="T43" fmla="*/ 1607 h 2725"/>
                <a:gd name="T44" fmla="*/ 1289 w 2419"/>
                <a:gd name="T45" fmla="*/ 1550 h 2725"/>
                <a:gd name="T46" fmla="*/ 1169 w 2419"/>
                <a:gd name="T47" fmla="*/ 1541 h 2725"/>
                <a:gd name="T48" fmla="*/ 1060 w 2419"/>
                <a:gd name="T49" fmla="*/ 1583 h 2725"/>
                <a:gd name="T50" fmla="*/ 979 w 2419"/>
                <a:gd name="T51" fmla="*/ 1664 h 2725"/>
                <a:gd name="T52" fmla="*/ 937 w 2419"/>
                <a:gd name="T53" fmla="*/ 1773 h 2725"/>
                <a:gd name="T54" fmla="*/ 755 w 2419"/>
                <a:gd name="T55" fmla="*/ 2627 h 2725"/>
                <a:gd name="T56" fmla="*/ 670 w 2419"/>
                <a:gd name="T57" fmla="*/ 2663 h 2725"/>
                <a:gd name="T58" fmla="*/ 616 w 2419"/>
                <a:gd name="T59" fmla="*/ 2725 h 2725"/>
                <a:gd name="T60" fmla="*/ 587 w 2419"/>
                <a:gd name="T61" fmla="*/ 2512 h 2725"/>
                <a:gd name="T62" fmla="*/ 535 w 2419"/>
                <a:gd name="T63" fmla="*/ 2336 h 2725"/>
                <a:gd name="T64" fmla="*/ 468 w 2419"/>
                <a:gd name="T65" fmla="*/ 2192 h 2725"/>
                <a:gd name="T66" fmla="*/ 388 w 2419"/>
                <a:gd name="T67" fmla="*/ 2076 h 2725"/>
                <a:gd name="T68" fmla="*/ 299 w 2419"/>
                <a:gd name="T69" fmla="*/ 1978 h 2725"/>
                <a:gd name="T70" fmla="*/ 249 w 2419"/>
                <a:gd name="T71" fmla="*/ 1919 h 2725"/>
                <a:gd name="T72" fmla="*/ 126 w 2419"/>
                <a:gd name="T73" fmla="*/ 1725 h 2725"/>
                <a:gd name="T74" fmla="*/ 43 w 2419"/>
                <a:gd name="T75" fmla="*/ 1509 h 2725"/>
                <a:gd name="T76" fmla="*/ 3 w 2419"/>
                <a:gd name="T77" fmla="*/ 1274 h 2725"/>
                <a:gd name="T78" fmla="*/ 12 w 2419"/>
                <a:gd name="T79" fmla="*/ 1024 h 2725"/>
                <a:gd name="T80" fmla="*/ 72 w 2419"/>
                <a:gd name="T81" fmla="*/ 785 h 2725"/>
                <a:gd name="T82" fmla="*/ 179 w 2419"/>
                <a:gd name="T83" fmla="*/ 568 h 2725"/>
                <a:gd name="T84" fmla="*/ 326 w 2419"/>
                <a:gd name="T85" fmla="*/ 378 h 2725"/>
                <a:gd name="T86" fmla="*/ 508 w 2419"/>
                <a:gd name="T87" fmla="*/ 220 h 2725"/>
                <a:gd name="T88" fmla="*/ 719 w 2419"/>
                <a:gd name="T89" fmla="*/ 102 h 2725"/>
                <a:gd name="T90" fmla="*/ 956 w 2419"/>
                <a:gd name="T91" fmla="*/ 27 h 2725"/>
                <a:gd name="T92" fmla="*/ 1208 w 2419"/>
                <a:gd name="T93" fmla="*/ 0 h 2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9" h="2725">
                  <a:moveTo>
                    <a:pt x="1208" y="0"/>
                  </a:moveTo>
                  <a:lnTo>
                    <a:pt x="1296" y="3"/>
                  </a:lnTo>
                  <a:lnTo>
                    <a:pt x="1381" y="12"/>
                  </a:lnTo>
                  <a:lnTo>
                    <a:pt x="1463" y="27"/>
                  </a:lnTo>
                  <a:lnTo>
                    <a:pt x="1545" y="46"/>
                  </a:lnTo>
                  <a:lnTo>
                    <a:pt x="1623" y="71"/>
                  </a:lnTo>
                  <a:lnTo>
                    <a:pt x="1699" y="102"/>
                  </a:lnTo>
                  <a:lnTo>
                    <a:pt x="1772" y="137"/>
                  </a:lnTo>
                  <a:lnTo>
                    <a:pt x="1843" y="176"/>
                  </a:lnTo>
                  <a:lnTo>
                    <a:pt x="1911" y="220"/>
                  </a:lnTo>
                  <a:lnTo>
                    <a:pt x="1975" y="269"/>
                  </a:lnTo>
                  <a:lnTo>
                    <a:pt x="2036" y="321"/>
                  </a:lnTo>
                  <a:lnTo>
                    <a:pt x="2093" y="378"/>
                  </a:lnTo>
                  <a:lnTo>
                    <a:pt x="2146" y="438"/>
                  </a:lnTo>
                  <a:lnTo>
                    <a:pt x="2195" y="502"/>
                  </a:lnTo>
                  <a:lnTo>
                    <a:pt x="2240" y="568"/>
                  </a:lnTo>
                  <a:lnTo>
                    <a:pt x="2280" y="638"/>
                  </a:lnTo>
                  <a:lnTo>
                    <a:pt x="2316" y="710"/>
                  </a:lnTo>
                  <a:lnTo>
                    <a:pt x="2347" y="785"/>
                  </a:lnTo>
                  <a:lnTo>
                    <a:pt x="2372" y="863"/>
                  </a:lnTo>
                  <a:lnTo>
                    <a:pt x="2393" y="942"/>
                  </a:lnTo>
                  <a:lnTo>
                    <a:pt x="2407" y="1024"/>
                  </a:lnTo>
                  <a:lnTo>
                    <a:pt x="2416" y="1108"/>
                  </a:lnTo>
                  <a:lnTo>
                    <a:pt x="2419" y="1193"/>
                  </a:lnTo>
                  <a:lnTo>
                    <a:pt x="2416" y="1274"/>
                  </a:lnTo>
                  <a:lnTo>
                    <a:pt x="2408" y="1354"/>
                  </a:lnTo>
                  <a:lnTo>
                    <a:pt x="2395" y="1432"/>
                  </a:lnTo>
                  <a:lnTo>
                    <a:pt x="2376" y="1509"/>
                  </a:lnTo>
                  <a:lnTo>
                    <a:pt x="2353" y="1583"/>
                  </a:lnTo>
                  <a:lnTo>
                    <a:pt x="2325" y="1654"/>
                  </a:lnTo>
                  <a:lnTo>
                    <a:pt x="2293" y="1725"/>
                  </a:lnTo>
                  <a:lnTo>
                    <a:pt x="2256" y="1792"/>
                  </a:lnTo>
                  <a:lnTo>
                    <a:pt x="2214" y="1856"/>
                  </a:lnTo>
                  <a:lnTo>
                    <a:pt x="2169" y="1919"/>
                  </a:lnTo>
                  <a:lnTo>
                    <a:pt x="2121" y="1977"/>
                  </a:lnTo>
                  <a:lnTo>
                    <a:pt x="2121" y="1977"/>
                  </a:lnTo>
                  <a:lnTo>
                    <a:pt x="2119" y="1978"/>
                  </a:lnTo>
                  <a:lnTo>
                    <a:pt x="2089" y="2011"/>
                  </a:lnTo>
                  <a:lnTo>
                    <a:pt x="2057" y="2043"/>
                  </a:lnTo>
                  <a:lnTo>
                    <a:pt x="2029" y="2078"/>
                  </a:lnTo>
                  <a:lnTo>
                    <a:pt x="2000" y="2115"/>
                  </a:lnTo>
                  <a:lnTo>
                    <a:pt x="1973" y="2155"/>
                  </a:lnTo>
                  <a:lnTo>
                    <a:pt x="1947" y="2198"/>
                  </a:lnTo>
                  <a:lnTo>
                    <a:pt x="1922" y="2244"/>
                  </a:lnTo>
                  <a:lnTo>
                    <a:pt x="1898" y="2294"/>
                  </a:lnTo>
                  <a:lnTo>
                    <a:pt x="1877" y="2347"/>
                  </a:lnTo>
                  <a:lnTo>
                    <a:pt x="1858" y="2404"/>
                  </a:lnTo>
                  <a:lnTo>
                    <a:pt x="1840" y="2465"/>
                  </a:lnTo>
                  <a:lnTo>
                    <a:pt x="1825" y="2531"/>
                  </a:lnTo>
                  <a:lnTo>
                    <a:pt x="1813" y="2600"/>
                  </a:lnTo>
                  <a:lnTo>
                    <a:pt x="1797" y="2569"/>
                  </a:lnTo>
                  <a:lnTo>
                    <a:pt x="1778" y="2543"/>
                  </a:lnTo>
                  <a:lnTo>
                    <a:pt x="1754" y="2519"/>
                  </a:lnTo>
                  <a:lnTo>
                    <a:pt x="1727" y="2501"/>
                  </a:lnTo>
                  <a:lnTo>
                    <a:pt x="1697" y="2487"/>
                  </a:lnTo>
                  <a:lnTo>
                    <a:pt x="1664" y="2478"/>
                  </a:lnTo>
                  <a:lnTo>
                    <a:pt x="1629" y="2476"/>
                  </a:lnTo>
                  <a:lnTo>
                    <a:pt x="1595" y="2478"/>
                  </a:lnTo>
                  <a:lnTo>
                    <a:pt x="1484" y="2498"/>
                  </a:lnTo>
                  <a:lnTo>
                    <a:pt x="1484" y="1814"/>
                  </a:lnTo>
                  <a:lnTo>
                    <a:pt x="1481" y="1773"/>
                  </a:lnTo>
                  <a:lnTo>
                    <a:pt x="1472" y="1734"/>
                  </a:lnTo>
                  <a:lnTo>
                    <a:pt x="1458" y="1697"/>
                  </a:lnTo>
                  <a:lnTo>
                    <a:pt x="1440" y="1664"/>
                  </a:lnTo>
                  <a:lnTo>
                    <a:pt x="1416" y="1633"/>
                  </a:lnTo>
                  <a:lnTo>
                    <a:pt x="1390" y="1607"/>
                  </a:lnTo>
                  <a:lnTo>
                    <a:pt x="1358" y="1583"/>
                  </a:lnTo>
                  <a:lnTo>
                    <a:pt x="1325" y="1565"/>
                  </a:lnTo>
                  <a:lnTo>
                    <a:pt x="1289" y="1550"/>
                  </a:lnTo>
                  <a:lnTo>
                    <a:pt x="1250" y="1541"/>
                  </a:lnTo>
                  <a:lnTo>
                    <a:pt x="1208" y="1539"/>
                  </a:lnTo>
                  <a:lnTo>
                    <a:pt x="1169" y="1541"/>
                  </a:lnTo>
                  <a:lnTo>
                    <a:pt x="1130" y="1550"/>
                  </a:lnTo>
                  <a:lnTo>
                    <a:pt x="1093" y="1565"/>
                  </a:lnTo>
                  <a:lnTo>
                    <a:pt x="1060" y="1583"/>
                  </a:lnTo>
                  <a:lnTo>
                    <a:pt x="1029" y="1607"/>
                  </a:lnTo>
                  <a:lnTo>
                    <a:pt x="1003" y="1633"/>
                  </a:lnTo>
                  <a:lnTo>
                    <a:pt x="979" y="1664"/>
                  </a:lnTo>
                  <a:lnTo>
                    <a:pt x="961" y="1697"/>
                  </a:lnTo>
                  <a:lnTo>
                    <a:pt x="947" y="1734"/>
                  </a:lnTo>
                  <a:lnTo>
                    <a:pt x="937" y="1773"/>
                  </a:lnTo>
                  <a:lnTo>
                    <a:pt x="935" y="1814"/>
                  </a:lnTo>
                  <a:lnTo>
                    <a:pt x="935" y="2595"/>
                  </a:lnTo>
                  <a:lnTo>
                    <a:pt x="755" y="2627"/>
                  </a:lnTo>
                  <a:lnTo>
                    <a:pt x="725" y="2634"/>
                  </a:lnTo>
                  <a:lnTo>
                    <a:pt x="697" y="2646"/>
                  </a:lnTo>
                  <a:lnTo>
                    <a:pt x="670" y="2663"/>
                  </a:lnTo>
                  <a:lnTo>
                    <a:pt x="648" y="2684"/>
                  </a:lnTo>
                  <a:lnTo>
                    <a:pt x="628" y="2708"/>
                  </a:lnTo>
                  <a:lnTo>
                    <a:pt x="616" y="2725"/>
                  </a:lnTo>
                  <a:lnTo>
                    <a:pt x="609" y="2650"/>
                  </a:lnTo>
                  <a:lnTo>
                    <a:pt x="599" y="2579"/>
                  </a:lnTo>
                  <a:lnTo>
                    <a:pt x="587" y="2512"/>
                  </a:lnTo>
                  <a:lnTo>
                    <a:pt x="572" y="2449"/>
                  </a:lnTo>
                  <a:lnTo>
                    <a:pt x="554" y="2391"/>
                  </a:lnTo>
                  <a:lnTo>
                    <a:pt x="535" y="2336"/>
                  </a:lnTo>
                  <a:lnTo>
                    <a:pt x="515" y="2285"/>
                  </a:lnTo>
                  <a:lnTo>
                    <a:pt x="491" y="2237"/>
                  </a:lnTo>
                  <a:lnTo>
                    <a:pt x="468" y="2192"/>
                  </a:lnTo>
                  <a:lnTo>
                    <a:pt x="442" y="2151"/>
                  </a:lnTo>
                  <a:lnTo>
                    <a:pt x="416" y="2112"/>
                  </a:lnTo>
                  <a:lnTo>
                    <a:pt x="388" y="2076"/>
                  </a:lnTo>
                  <a:lnTo>
                    <a:pt x="360" y="2042"/>
                  </a:lnTo>
                  <a:lnTo>
                    <a:pt x="329" y="2010"/>
                  </a:lnTo>
                  <a:lnTo>
                    <a:pt x="299" y="1978"/>
                  </a:lnTo>
                  <a:lnTo>
                    <a:pt x="298" y="1977"/>
                  </a:lnTo>
                  <a:lnTo>
                    <a:pt x="298" y="1977"/>
                  </a:lnTo>
                  <a:lnTo>
                    <a:pt x="249" y="1919"/>
                  </a:lnTo>
                  <a:lnTo>
                    <a:pt x="204" y="1856"/>
                  </a:lnTo>
                  <a:lnTo>
                    <a:pt x="163" y="1792"/>
                  </a:lnTo>
                  <a:lnTo>
                    <a:pt x="126" y="1725"/>
                  </a:lnTo>
                  <a:lnTo>
                    <a:pt x="94" y="1654"/>
                  </a:lnTo>
                  <a:lnTo>
                    <a:pt x="66" y="1583"/>
                  </a:lnTo>
                  <a:lnTo>
                    <a:pt x="43" y="1509"/>
                  </a:lnTo>
                  <a:lnTo>
                    <a:pt x="24" y="1432"/>
                  </a:lnTo>
                  <a:lnTo>
                    <a:pt x="11" y="1354"/>
                  </a:lnTo>
                  <a:lnTo>
                    <a:pt x="3" y="1274"/>
                  </a:lnTo>
                  <a:lnTo>
                    <a:pt x="0" y="1193"/>
                  </a:lnTo>
                  <a:lnTo>
                    <a:pt x="3" y="1108"/>
                  </a:lnTo>
                  <a:lnTo>
                    <a:pt x="12" y="1024"/>
                  </a:lnTo>
                  <a:lnTo>
                    <a:pt x="26" y="942"/>
                  </a:lnTo>
                  <a:lnTo>
                    <a:pt x="47" y="863"/>
                  </a:lnTo>
                  <a:lnTo>
                    <a:pt x="72" y="785"/>
                  </a:lnTo>
                  <a:lnTo>
                    <a:pt x="103" y="710"/>
                  </a:lnTo>
                  <a:lnTo>
                    <a:pt x="139" y="638"/>
                  </a:lnTo>
                  <a:lnTo>
                    <a:pt x="179" y="568"/>
                  </a:lnTo>
                  <a:lnTo>
                    <a:pt x="224" y="502"/>
                  </a:lnTo>
                  <a:lnTo>
                    <a:pt x="273" y="438"/>
                  </a:lnTo>
                  <a:lnTo>
                    <a:pt x="326" y="378"/>
                  </a:lnTo>
                  <a:lnTo>
                    <a:pt x="383" y="321"/>
                  </a:lnTo>
                  <a:lnTo>
                    <a:pt x="444" y="269"/>
                  </a:lnTo>
                  <a:lnTo>
                    <a:pt x="508" y="220"/>
                  </a:lnTo>
                  <a:lnTo>
                    <a:pt x="576" y="176"/>
                  </a:lnTo>
                  <a:lnTo>
                    <a:pt x="646" y="137"/>
                  </a:lnTo>
                  <a:lnTo>
                    <a:pt x="719" y="102"/>
                  </a:lnTo>
                  <a:lnTo>
                    <a:pt x="796" y="71"/>
                  </a:lnTo>
                  <a:lnTo>
                    <a:pt x="874" y="46"/>
                  </a:lnTo>
                  <a:lnTo>
                    <a:pt x="956" y="27"/>
                  </a:lnTo>
                  <a:lnTo>
                    <a:pt x="1038" y="12"/>
                  </a:lnTo>
                  <a:lnTo>
                    <a:pt x="1123" y="3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5" y="1163776"/>
            <a:ext cx="4975761" cy="416420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0" y="0"/>
            <a:ext cx="12192000" cy="916745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83" y="1158135"/>
            <a:ext cx="1900052" cy="1632561"/>
          </a:xfrm>
          <a:prstGeom prst="rect">
            <a:avLst/>
          </a:prstGeom>
        </p:spPr>
      </p:pic>
      <p:pic>
        <p:nvPicPr>
          <p:cNvPr id="1026" name="Picture 2" descr="Image result for flat han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4757">
            <a:off x="70842" y="4606572"/>
            <a:ext cx="1627406" cy="227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2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17352" y="5390198"/>
            <a:ext cx="180920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Fingerprint Rec. is implemented well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17809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Editable Database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52462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based-App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686800" y="5390198"/>
            <a:ext cx="181573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Detection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21767" y="5390198"/>
            <a:ext cx="132778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with GUI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1344" y="2333888"/>
            <a:ext cx="65763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application of fingerprint detection has many benefits especially for biometrical Security application. These are some benefits from this experiments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1344" y="1564447"/>
            <a:ext cx="29770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343257" y="4603832"/>
            <a:ext cx="676893" cy="676894"/>
            <a:chOff x="4908604" y="4566061"/>
            <a:chExt cx="676893" cy="676894"/>
          </a:xfrm>
        </p:grpSpPr>
        <p:sp>
          <p:nvSpPr>
            <p:cNvPr id="4" name="Rounded Rectangle 3"/>
            <p:cNvSpPr/>
            <p:nvPr/>
          </p:nvSpPr>
          <p:spPr>
            <a:xfrm>
              <a:off x="4908604" y="4566061"/>
              <a:ext cx="676893" cy="6768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11"/>
            <p:cNvGrpSpPr>
              <a:grpSpLocks noChangeAspect="1"/>
            </p:cNvGrpSpPr>
            <p:nvPr/>
          </p:nvGrpSpPr>
          <p:grpSpPr bwMode="auto">
            <a:xfrm>
              <a:off x="5121956" y="4724106"/>
              <a:ext cx="250188" cy="368755"/>
              <a:chOff x="3305" y="195"/>
              <a:chExt cx="230" cy="339"/>
            </a:xfrm>
            <a:solidFill>
              <a:schemeClr val="bg1"/>
            </a:solidFill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342" y="195"/>
                <a:ext cx="156" cy="229"/>
              </a:xfrm>
              <a:custGeom>
                <a:avLst/>
                <a:gdLst>
                  <a:gd name="T0" fmla="*/ 968 w 1557"/>
                  <a:gd name="T1" fmla="*/ 24 h 2293"/>
                  <a:gd name="T2" fmla="*/ 1196 w 1557"/>
                  <a:gd name="T3" fmla="*/ 123 h 2293"/>
                  <a:gd name="T4" fmla="*/ 1381 w 1557"/>
                  <a:gd name="T5" fmla="*/ 288 h 2293"/>
                  <a:gd name="T6" fmla="*/ 1507 w 1557"/>
                  <a:gd name="T7" fmla="*/ 505 h 2293"/>
                  <a:gd name="T8" fmla="*/ 1531 w 1557"/>
                  <a:gd name="T9" fmla="*/ 589 h 2293"/>
                  <a:gd name="T10" fmla="*/ 1518 w 1557"/>
                  <a:gd name="T11" fmla="*/ 629 h 2293"/>
                  <a:gd name="T12" fmla="*/ 1204 w 1557"/>
                  <a:gd name="T13" fmla="*/ 637 h 2293"/>
                  <a:gd name="T14" fmla="*/ 1098 w 1557"/>
                  <a:gd name="T15" fmla="*/ 671 h 2293"/>
                  <a:gd name="T16" fmla="*/ 1055 w 1557"/>
                  <a:gd name="T17" fmla="*/ 753 h 2293"/>
                  <a:gd name="T18" fmla="*/ 1098 w 1557"/>
                  <a:gd name="T19" fmla="*/ 833 h 2293"/>
                  <a:gd name="T20" fmla="*/ 1204 w 1557"/>
                  <a:gd name="T21" fmla="*/ 867 h 2293"/>
                  <a:gd name="T22" fmla="*/ 1550 w 1557"/>
                  <a:gd name="T23" fmla="*/ 879 h 2293"/>
                  <a:gd name="T24" fmla="*/ 1555 w 1557"/>
                  <a:gd name="T25" fmla="*/ 1051 h 2293"/>
                  <a:gd name="T26" fmla="*/ 1518 w 1557"/>
                  <a:gd name="T27" fmla="*/ 1072 h 2293"/>
                  <a:gd name="T28" fmla="*/ 1146 w 1557"/>
                  <a:gd name="T29" fmla="*/ 1081 h 2293"/>
                  <a:gd name="T30" fmla="*/ 1066 w 1557"/>
                  <a:gd name="T31" fmla="*/ 1142 h 2293"/>
                  <a:gd name="T32" fmla="*/ 1066 w 1557"/>
                  <a:gd name="T33" fmla="*/ 1232 h 2293"/>
                  <a:gd name="T34" fmla="*/ 1146 w 1557"/>
                  <a:gd name="T35" fmla="*/ 1293 h 2293"/>
                  <a:gd name="T36" fmla="*/ 1535 w 1557"/>
                  <a:gd name="T37" fmla="*/ 1303 h 2293"/>
                  <a:gd name="T38" fmla="*/ 1557 w 1557"/>
                  <a:gd name="T39" fmla="*/ 1330 h 2293"/>
                  <a:gd name="T40" fmla="*/ 1545 w 1557"/>
                  <a:gd name="T41" fmla="*/ 1502 h 2293"/>
                  <a:gd name="T42" fmla="*/ 1204 w 1557"/>
                  <a:gd name="T43" fmla="*/ 1508 h 2293"/>
                  <a:gd name="T44" fmla="*/ 1098 w 1557"/>
                  <a:gd name="T45" fmla="*/ 1541 h 2293"/>
                  <a:gd name="T46" fmla="*/ 1055 w 1557"/>
                  <a:gd name="T47" fmla="*/ 1623 h 2293"/>
                  <a:gd name="T48" fmla="*/ 1098 w 1557"/>
                  <a:gd name="T49" fmla="*/ 1703 h 2293"/>
                  <a:gd name="T50" fmla="*/ 1204 w 1557"/>
                  <a:gd name="T51" fmla="*/ 1737 h 2293"/>
                  <a:gd name="T52" fmla="*/ 1508 w 1557"/>
                  <a:gd name="T53" fmla="*/ 1741 h 2293"/>
                  <a:gd name="T54" fmla="*/ 1515 w 1557"/>
                  <a:gd name="T55" fmla="*/ 1768 h 2293"/>
                  <a:gd name="T56" fmla="*/ 1428 w 1557"/>
                  <a:gd name="T57" fmla="*/ 1944 h 2293"/>
                  <a:gd name="T58" fmla="*/ 1255 w 1557"/>
                  <a:gd name="T59" fmla="*/ 2130 h 2293"/>
                  <a:gd name="T60" fmla="*/ 1033 w 1557"/>
                  <a:gd name="T61" fmla="*/ 2251 h 2293"/>
                  <a:gd name="T62" fmla="*/ 778 w 1557"/>
                  <a:gd name="T63" fmla="*/ 2293 h 2293"/>
                  <a:gd name="T64" fmla="*/ 526 w 1557"/>
                  <a:gd name="T65" fmla="*/ 2251 h 2293"/>
                  <a:gd name="T66" fmla="*/ 306 w 1557"/>
                  <a:gd name="T67" fmla="*/ 2133 h 2293"/>
                  <a:gd name="T68" fmla="*/ 133 w 1557"/>
                  <a:gd name="T69" fmla="*/ 1950 h 2293"/>
                  <a:gd name="T70" fmla="*/ 43 w 1557"/>
                  <a:gd name="T71" fmla="*/ 1768 h 2293"/>
                  <a:gd name="T72" fmla="*/ 58 w 1557"/>
                  <a:gd name="T73" fmla="*/ 1739 h 2293"/>
                  <a:gd name="T74" fmla="*/ 411 w 1557"/>
                  <a:gd name="T75" fmla="*/ 1728 h 2293"/>
                  <a:gd name="T76" fmla="*/ 491 w 1557"/>
                  <a:gd name="T77" fmla="*/ 1667 h 2293"/>
                  <a:gd name="T78" fmla="*/ 491 w 1557"/>
                  <a:gd name="T79" fmla="*/ 1578 h 2293"/>
                  <a:gd name="T80" fmla="*/ 411 w 1557"/>
                  <a:gd name="T81" fmla="*/ 1516 h 2293"/>
                  <a:gd name="T82" fmla="*/ 31 w 1557"/>
                  <a:gd name="T83" fmla="*/ 1507 h 2293"/>
                  <a:gd name="T84" fmla="*/ 2 w 1557"/>
                  <a:gd name="T85" fmla="*/ 1484 h 2293"/>
                  <a:gd name="T86" fmla="*/ 7 w 1557"/>
                  <a:gd name="T87" fmla="*/ 1319 h 2293"/>
                  <a:gd name="T88" fmla="*/ 40 w 1557"/>
                  <a:gd name="T89" fmla="*/ 1302 h 2293"/>
                  <a:gd name="T90" fmla="*/ 436 w 1557"/>
                  <a:gd name="T91" fmla="*/ 1283 h 2293"/>
                  <a:gd name="T92" fmla="*/ 499 w 1557"/>
                  <a:gd name="T93" fmla="*/ 1210 h 2293"/>
                  <a:gd name="T94" fmla="*/ 476 w 1557"/>
                  <a:gd name="T95" fmla="*/ 1124 h 2293"/>
                  <a:gd name="T96" fmla="*/ 383 w 1557"/>
                  <a:gd name="T97" fmla="*/ 1075 h 2293"/>
                  <a:gd name="T98" fmla="*/ 13 w 1557"/>
                  <a:gd name="T99" fmla="*/ 1068 h 2293"/>
                  <a:gd name="T100" fmla="*/ 0 w 1557"/>
                  <a:gd name="T101" fmla="*/ 896 h 2293"/>
                  <a:gd name="T102" fmla="*/ 23 w 1557"/>
                  <a:gd name="T103" fmla="*/ 868 h 2293"/>
                  <a:gd name="T104" fmla="*/ 411 w 1557"/>
                  <a:gd name="T105" fmla="*/ 858 h 2293"/>
                  <a:gd name="T106" fmla="*/ 491 w 1557"/>
                  <a:gd name="T107" fmla="*/ 797 h 2293"/>
                  <a:gd name="T108" fmla="*/ 491 w 1557"/>
                  <a:gd name="T109" fmla="*/ 707 h 2293"/>
                  <a:gd name="T110" fmla="*/ 411 w 1557"/>
                  <a:gd name="T111" fmla="*/ 646 h 2293"/>
                  <a:gd name="T112" fmla="*/ 47 w 1557"/>
                  <a:gd name="T113" fmla="*/ 636 h 2293"/>
                  <a:gd name="T114" fmla="*/ 23 w 1557"/>
                  <a:gd name="T115" fmla="*/ 614 h 2293"/>
                  <a:gd name="T116" fmla="*/ 65 w 1557"/>
                  <a:gd name="T117" fmla="*/ 467 h 2293"/>
                  <a:gd name="T118" fmla="*/ 205 w 1557"/>
                  <a:gd name="T119" fmla="*/ 252 h 2293"/>
                  <a:gd name="T120" fmla="*/ 404 w 1557"/>
                  <a:gd name="T121" fmla="*/ 96 h 2293"/>
                  <a:gd name="T122" fmla="*/ 646 w 1557"/>
                  <a:gd name="T123" fmla="*/ 12 h 2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7" h="2293">
                    <a:moveTo>
                      <a:pt x="778" y="0"/>
                    </a:moveTo>
                    <a:lnTo>
                      <a:pt x="843" y="3"/>
                    </a:lnTo>
                    <a:lnTo>
                      <a:pt x="906" y="12"/>
                    </a:lnTo>
                    <a:lnTo>
                      <a:pt x="968" y="24"/>
                    </a:lnTo>
                    <a:lnTo>
                      <a:pt x="1028" y="43"/>
                    </a:lnTo>
                    <a:lnTo>
                      <a:pt x="1087" y="64"/>
                    </a:lnTo>
                    <a:lnTo>
                      <a:pt x="1143" y="91"/>
                    </a:lnTo>
                    <a:lnTo>
                      <a:pt x="1196" y="123"/>
                    </a:lnTo>
                    <a:lnTo>
                      <a:pt x="1247" y="158"/>
                    </a:lnTo>
                    <a:lnTo>
                      <a:pt x="1295" y="198"/>
                    </a:lnTo>
                    <a:lnTo>
                      <a:pt x="1340" y="241"/>
                    </a:lnTo>
                    <a:lnTo>
                      <a:pt x="1381" y="288"/>
                    </a:lnTo>
                    <a:lnTo>
                      <a:pt x="1419" y="337"/>
                    </a:lnTo>
                    <a:lnTo>
                      <a:pt x="1453" y="390"/>
                    </a:lnTo>
                    <a:lnTo>
                      <a:pt x="1482" y="446"/>
                    </a:lnTo>
                    <a:lnTo>
                      <a:pt x="1507" y="505"/>
                    </a:lnTo>
                    <a:lnTo>
                      <a:pt x="1527" y="566"/>
                    </a:lnTo>
                    <a:lnTo>
                      <a:pt x="1528" y="571"/>
                    </a:lnTo>
                    <a:lnTo>
                      <a:pt x="1530" y="579"/>
                    </a:lnTo>
                    <a:lnTo>
                      <a:pt x="1531" y="589"/>
                    </a:lnTo>
                    <a:lnTo>
                      <a:pt x="1530" y="602"/>
                    </a:lnTo>
                    <a:lnTo>
                      <a:pt x="1528" y="613"/>
                    </a:lnTo>
                    <a:lnTo>
                      <a:pt x="1522" y="623"/>
                    </a:lnTo>
                    <a:lnTo>
                      <a:pt x="1518" y="629"/>
                    </a:lnTo>
                    <a:lnTo>
                      <a:pt x="1512" y="633"/>
                    </a:lnTo>
                    <a:lnTo>
                      <a:pt x="1504" y="636"/>
                    </a:lnTo>
                    <a:lnTo>
                      <a:pt x="1494" y="637"/>
                    </a:lnTo>
                    <a:lnTo>
                      <a:pt x="1204" y="637"/>
                    </a:lnTo>
                    <a:lnTo>
                      <a:pt x="1174" y="640"/>
                    </a:lnTo>
                    <a:lnTo>
                      <a:pt x="1146" y="646"/>
                    </a:lnTo>
                    <a:lnTo>
                      <a:pt x="1121" y="656"/>
                    </a:lnTo>
                    <a:lnTo>
                      <a:pt x="1098" y="671"/>
                    </a:lnTo>
                    <a:lnTo>
                      <a:pt x="1081" y="687"/>
                    </a:lnTo>
                    <a:lnTo>
                      <a:pt x="1066" y="707"/>
                    </a:lnTo>
                    <a:lnTo>
                      <a:pt x="1058" y="729"/>
                    </a:lnTo>
                    <a:lnTo>
                      <a:pt x="1055" y="753"/>
                    </a:lnTo>
                    <a:lnTo>
                      <a:pt x="1058" y="775"/>
                    </a:lnTo>
                    <a:lnTo>
                      <a:pt x="1066" y="797"/>
                    </a:lnTo>
                    <a:lnTo>
                      <a:pt x="1081" y="817"/>
                    </a:lnTo>
                    <a:lnTo>
                      <a:pt x="1098" y="833"/>
                    </a:lnTo>
                    <a:lnTo>
                      <a:pt x="1121" y="848"/>
                    </a:lnTo>
                    <a:lnTo>
                      <a:pt x="1146" y="858"/>
                    </a:lnTo>
                    <a:lnTo>
                      <a:pt x="1174" y="865"/>
                    </a:lnTo>
                    <a:lnTo>
                      <a:pt x="1204" y="867"/>
                    </a:lnTo>
                    <a:lnTo>
                      <a:pt x="1522" y="867"/>
                    </a:lnTo>
                    <a:lnTo>
                      <a:pt x="1532" y="868"/>
                    </a:lnTo>
                    <a:lnTo>
                      <a:pt x="1542" y="872"/>
                    </a:lnTo>
                    <a:lnTo>
                      <a:pt x="1550" y="879"/>
                    </a:lnTo>
                    <a:lnTo>
                      <a:pt x="1555" y="888"/>
                    </a:lnTo>
                    <a:lnTo>
                      <a:pt x="1557" y="898"/>
                    </a:lnTo>
                    <a:lnTo>
                      <a:pt x="1557" y="1040"/>
                    </a:lnTo>
                    <a:lnTo>
                      <a:pt x="1555" y="1051"/>
                    </a:lnTo>
                    <a:lnTo>
                      <a:pt x="1550" y="1059"/>
                    </a:lnTo>
                    <a:lnTo>
                      <a:pt x="1542" y="1067"/>
                    </a:lnTo>
                    <a:lnTo>
                      <a:pt x="1531" y="1071"/>
                    </a:lnTo>
                    <a:lnTo>
                      <a:pt x="1518" y="1072"/>
                    </a:lnTo>
                    <a:lnTo>
                      <a:pt x="1516" y="1072"/>
                    </a:lnTo>
                    <a:lnTo>
                      <a:pt x="1204" y="1072"/>
                    </a:lnTo>
                    <a:lnTo>
                      <a:pt x="1174" y="1075"/>
                    </a:lnTo>
                    <a:lnTo>
                      <a:pt x="1146" y="1081"/>
                    </a:lnTo>
                    <a:lnTo>
                      <a:pt x="1121" y="1092"/>
                    </a:lnTo>
                    <a:lnTo>
                      <a:pt x="1098" y="1106"/>
                    </a:lnTo>
                    <a:lnTo>
                      <a:pt x="1081" y="1124"/>
                    </a:lnTo>
                    <a:lnTo>
                      <a:pt x="1066" y="1142"/>
                    </a:lnTo>
                    <a:lnTo>
                      <a:pt x="1058" y="1164"/>
                    </a:lnTo>
                    <a:lnTo>
                      <a:pt x="1055" y="1188"/>
                    </a:lnTo>
                    <a:lnTo>
                      <a:pt x="1058" y="1210"/>
                    </a:lnTo>
                    <a:lnTo>
                      <a:pt x="1066" y="1232"/>
                    </a:lnTo>
                    <a:lnTo>
                      <a:pt x="1081" y="1252"/>
                    </a:lnTo>
                    <a:lnTo>
                      <a:pt x="1098" y="1268"/>
                    </a:lnTo>
                    <a:lnTo>
                      <a:pt x="1121" y="1283"/>
                    </a:lnTo>
                    <a:lnTo>
                      <a:pt x="1146" y="1293"/>
                    </a:lnTo>
                    <a:lnTo>
                      <a:pt x="1174" y="1300"/>
                    </a:lnTo>
                    <a:lnTo>
                      <a:pt x="1204" y="1302"/>
                    </a:lnTo>
                    <a:lnTo>
                      <a:pt x="1526" y="1302"/>
                    </a:lnTo>
                    <a:lnTo>
                      <a:pt x="1535" y="1303"/>
                    </a:lnTo>
                    <a:lnTo>
                      <a:pt x="1544" y="1306"/>
                    </a:lnTo>
                    <a:lnTo>
                      <a:pt x="1551" y="1312"/>
                    </a:lnTo>
                    <a:lnTo>
                      <a:pt x="1555" y="1320"/>
                    </a:lnTo>
                    <a:lnTo>
                      <a:pt x="1557" y="1330"/>
                    </a:lnTo>
                    <a:lnTo>
                      <a:pt x="1557" y="1475"/>
                    </a:lnTo>
                    <a:lnTo>
                      <a:pt x="1555" y="1486"/>
                    </a:lnTo>
                    <a:lnTo>
                      <a:pt x="1551" y="1496"/>
                    </a:lnTo>
                    <a:lnTo>
                      <a:pt x="1545" y="1502"/>
                    </a:lnTo>
                    <a:lnTo>
                      <a:pt x="1537" y="1506"/>
                    </a:lnTo>
                    <a:lnTo>
                      <a:pt x="1531" y="1507"/>
                    </a:lnTo>
                    <a:lnTo>
                      <a:pt x="1529" y="1508"/>
                    </a:lnTo>
                    <a:lnTo>
                      <a:pt x="1204" y="1508"/>
                    </a:lnTo>
                    <a:lnTo>
                      <a:pt x="1174" y="1510"/>
                    </a:lnTo>
                    <a:lnTo>
                      <a:pt x="1146" y="1516"/>
                    </a:lnTo>
                    <a:lnTo>
                      <a:pt x="1121" y="1528"/>
                    </a:lnTo>
                    <a:lnTo>
                      <a:pt x="1098" y="1541"/>
                    </a:lnTo>
                    <a:lnTo>
                      <a:pt x="1081" y="1559"/>
                    </a:lnTo>
                    <a:lnTo>
                      <a:pt x="1066" y="1578"/>
                    </a:lnTo>
                    <a:lnTo>
                      <a:pt x="1058" y="1599"/>
                    </a:lnTo>
                    <a:lnTo>
                      <a:pt x="1055" y="1623"/>
                    </a:lnTo>
                    <a:lnTo>
                      <a:pt x="1058" y="1645"/>
                    </a:lnTo>
                    <a:lnTo>
                      <a:pt x="1066" y="1667"/>
                    </a:lnTo>
                    <a:lnTo>
                      <a:pt x="1081" y="1687"/>
                    </a:lnTo>
                    <a:lnTo>
                      <a:pt x="1098" y="1703"/>
                    </a:lnTo>
                    <a:lnTo>
                      <a:pt x="1121" y="1718"/>
                    </a:lnTo>
                    <a:lnTo>
                      <a:pt x="1146" y="1728"/>
                    </a:lnTo>
                    <a:lnTo>
                      <a:pt x="1174" y="1735"/>
                    </a:lnTo>
                    <a:lnTo>
                      <a:pt x="1204" y="1737"/>
                    </a:lnTo>
                    <a:lnTo>
                      <a:pt x="1492" y="1737"/>
                    </a:lnTo>
                    <a:lnTo>
                      <a:pt x="1496" y="1737"/>
                    </a:lnTo>
                    <a:lnTo>
                      <a:pt x="1502" y="1738"/>
                    </a:lnTo>
                    <a:lnTo>
                      <a:pt x="1508" y="1741"/>
                    </a:lnTo>
                    <a:lnTo>
                      <a:pt x="1514" y="1747"/>
                    </a:lnTo>
                    <a:lnTo>
                      <a:pt x="1517" y="1755"/>
                    </a:lnTo>
                    <a:lnTo>
                      <a:pt x="1517" y="1763"/>
                    </a:lnTo>
                    <a:lnTo>
                      <a:pt x="1515" y="1768"/>
                    </a:lnTo>
                    <a:lnTo>
                      <a:pt x="1515" y="1769"/>
                    </a:lnTo>
                    <a:lnTo>
                      <a:pt x="1490" y="1830"/>
                    </a:lnTo>
                    <a:lnTo>
                      <a:pt x="1461" y="1889"/>
                    </a:lnTo>
                    <a:lnTo>
                      <a:pt x="1428" y="1944"/>
                    </a:lnTo>
                    <a:lnTo>
                      <a:pt x="1391" y="1996"/>
                    </a:lnTo>
                    <a:lnTo>
                      <a:pt x="1349" y="2044"/>
                    </a:lnTo>
                    <a:lnTo>
                      <a:pt x="1304" y="2090"/>
                    </a:lnTo>
                    <a:lnTo>
                      <a:pt x="1255" y="2130"/>
                    </a:lnTo>
                    <a:lnTo>
                      <a:pt x="1204" y="2167"/>
                    </a:lnTo>
                    <a:lnTo>
                      <a:pt x="1150" y="2199"/>
                    </a:lnTo>
                    <a:lnTo>
                      <a:pt x="1093" y="2227"/>
                    </a:lnTo>
                    <a:lnTo>
                      <a:pt x="1033" y="2251"/>
                    </a:lnTo>
                    <a:lnTo>
                      <a:pt x="972" y="2270"/>
                    </a:lnTo>
                    <a:lnTo>
                      <a:pt x="909" y="2283"/>
                    </a:lnTo>
                    <a:lnTo>
                      <a:pt x="844" y="2290"/>
                    </a:lnTo>
                    <a:lnTo>
                      <a:pt x="778" y="2293"/>
                    </a:lnTo>
                    <a:lnTo>
                      <a:pt x="714" y="2291"/>
                    </a:lnTo>
                    <a:lnTo>
                      <a:pt x="650" y="2283"/>
                    </a:lnTo>
                    <a:lnTo>
                      <a:pt x="587" y="2270"/>
                    </a:lnTo>
                    <a:lnTo>
                      <a:pt x="526" y="2251"/>
                    </a:lnTo>
                    <a:lnTo>
                      <a:pt x="467" y="2228"/>
                    </a:lnTo>
                    <a:lnTo>
                      <a:pt x="411" y="2200"/>
                    </a:lnTo>
                    <a:lnTo>
                      <a:pt x="356" y="2169"/>
                    </a:lnTo>
                    <a:lnTo>
                      <a:pt x="306" y="2133"/>
                    </a:lnTo>
                    <a:lnTo>
                      <a:pt x="257" y="2093"/>
                    </a:lnTo>
                    <a:lnTo>
                      <a:pt x="212" y="2048"/>
                    </a:lnTo>
                    <a:lnTo>
                      <a:pt x="170" y="2001"/>
                    </a:lnTo>
                    <a:lnTo>
                      <a:pt x="133" y="1950"/>
                    </a:lnTo>
                    <a:lnTo>
                      <a:pt x="99" y="1895"/>
                    </a:lnTo>
                    <a:lnTo>
                      <a:pt x="70" y="1838"/>
                    </a:lnTo>
                    <a:lnTo>
                      <a:pt x="45" y="1778"/>
                    </a:lnTo>
                    <a:lnTo>
                      <a:pt x="43" y="1768"/>
                    </a:lnTo>
                    <a:lnTo>
                      <a:pt x="43" y="1757"/>
                    </a:lnTo>
                    <a:lnTo>
                      <a:pt x="46" y="1748"/>
                    </a:lnTo>
                    <a:lnTo>
                      <a:pt x="52" y="1743"/>
                    </a:lnTo>
                    <a:lnTo>
                      <a:pt x="58" y="1739"/>
                    </a:lnTo>
                    <a:lnTo>
                      <a:pt x="68" y="1737"/>
                    </a:lnTo>
                    <a:lnTo>
                      <a:pt x="353" y="1737"/>
                    </a:lnTo>
                    <a:lnTo>
                      <a:pt x="383" y="1735"/>
                    </a:lnTo>
                    <a:lnTo>
                      <a:pt x="411" y="1728"/>
                    </a:lnTo>
                    <a:lnTo>
                      <a:pt x="436" y="1718"/>
                    </a:lnTo>
                    <a:lnTo>
                      <a:pt x="459" y="1703"/>
                    </a:lnTo>
                    <a:lnTo>
                      <a:pt x="476" y="1687"/>
                    </a:lnTo>
                    <a:lnTo>
                      <a:pt x="491" y="1667"/>
                    </a:lnTo>
                    <a:lnTo>
                      <a:pt x="499" y="1645"/>
                    </a:lnTo>
                    <a:lnTo>
                      <a:pt x="502" y="1623"/>
                    </a:lnTo>
                    <a:lnTo>
                      <a:pt x="499" y="1599"/>
                    </a:lnTo>
                    <a:lnTo>
                      <a:pt x="491" y="1578"/>
                    </a:lnTo>
                    <a:lnTo>
                      <a:pt x="476" y="1559"/>
                    </a:lnTo>
                    <a:lnTo>
                      <a:pt x="459" y="1541"/>
                    </a:lnTo>
                    <a:lnTo>
                      <a:pt x="436" y="1528"/>
                    </a:lnTo>
                    <a:lnTo>
                      <a:pt x="411" y="1516"/>
                    </a:lnTo>
                    <a:lnTo>
                      <a:pt x="383" y="1510"/>
                    </a:lnTo>
                    <a:lnTo>
                      <a:pt x="353" y="1508"/>
                    </a:lnTo>
                    <a:lnTo>
                      <a:pt x="39" y="1508"/>
                    </a:lnTo>
                    <a:lnTo>
                      <a:pt x="31" y="1507"/>
                    </a:lnTo>
                    <a:lnTo>
                      <a:pt x="22" y="1504"/>
                    </a:lnTo>
                    <a:lnTo>
                      <a:pt x="13" y="1500"/>
                    </a:lnTo>
                    <a:lnTo>
                      <a:pt x="6" y="1493"/>
                    </a:lnTo>
                    <a:lnTo>
                      <a:pt x="2" y="1484"/>
                    </a:lnTo>
                    <a:lnTo>
                      <a:pt x="0" y="1473"/>
                    </a:lnTo>
                    <a:lnTo>
                      <a:pt x="0" y="1342"/>
                    </a:lnTo>
                    <a:lnTo>
                      <a:pt x="2" y="1329"/>
                    </a:lnTo>
                    <a:lnTo>
                      <a:pt x="7" y="1319"/>
                    </a:lnTo>
                    <a:lnTo>
                      <a:pt x="14" y="1312"/>
                    </a:lnTo>
                    <a:lnTo>
                      <a:pt x="23" y="1306"/>
                    </a:lnTo>
                    <a:lnTo>
                      <a:pt x="31" y="1303"/>
                    </a:lnTo>
                    <a:lnTo>
                      <a:pt x="40" y="1302"/>
                    </a:lnTo>
                    <a:lnTo>
                      <a:pt x="353" y="1302"/>
                    </a:lnTo>
                    <a:lnTo>
                      <a:pt x="383" y="1300"/>
                    </a:lnTo>
                    <a:lnTo>
                      <a:pt x="411" y="1293"/>
                    </a:lnTo>
                    <a:lnTo>
                      <a:pt x="436" y="1283"/>
                    </a:lnTo>
                    <a:lnTo>
                      <a:pt x="459" y="1268"/>
                    </a:lnTo>
                    <a:lnTo>
                      <a:pt x="476" y="1252"/>
                    </a:lnTo>
                    <a:lnTo>
                      <a:pt x="491" y="1232"/>
                    </a:lnTo>
                    <a:lnTo>
                      <a:pt x="499" y="1210"/>
                    </a:lnTo>
                    <a:lnTo>
                      <a:pt x="502" y="1188"/>
                    </a:lnTo>
                    <a:lnTo>
                      <a:pt x="499" y="1164"/>
                    </a:lnTo>
                    <a:lnTo>
                      <a:pt x="491" y="1142"/>
                    </a:lnTo>
                    <a:lnTo>
                      <a:pt x="476" y="1124"/>
                    </a:lnTo>
                    <a:lnTo>
                      <a:pt x="459" y="1106"/>
                    </a:lnTo>
                    <a:lnTo>
                      <a:pt x="436" y="1092"/>
                    </a:lnTo>
                    <a:lnTo>
                      <a:pt x="411" y="1081"/>
                    </a:lnTo>
                    <a:lnTo>
                      <a:pt x="383" y="1075"/>
                    </a:lnTo>
                    <a:lnTo>
                      <a:pt x="353" y="1072"/>
                    </a:lnTo>
                    <a:lnTo>
                      <a:pt x="31" y="1072"/>
                    </a:lnTo>
                    <a:lnTo>
                      <a:pt x="22" y="1071"/>
                    </a:lnTo>
                    <a:lnTo>
                      <a:pt x="13" y="1068"/>
                    </a:lnTo>
                    <a:lnTo>
                      <a:pt x="7" y="1062"/>
                    </a:lnTo>
                    <a:lnTo>
                      <a:pt x="2" y="1054"/>
                    </a:lnTo>
                    <a:lnTo>
                      <a:pt x="0" y="1043"/>
                    </a:lnTo>
                    <a:lnTo>
                      <a:pt x="0" y="896"/>
                    </a:lnTo>
                    <a:lnTo>
                      <a:pt x="2" y="886"/>
                    </a:lnTo>
                    <a:lnTo>
                      <a:pt x="7" y="878"/>
                    </a:lnTo>
                    <a:lnTo>
                      <a:pt x="14" y="871"/>
                    </a:lnTo>
                    <a:lnTo>
                      <a:pt x="23" y="868"/>
                    </a:lnTo>
                    <a:lnTo>
                      <a:pt x="33" y="867"/>
                    </a:lnTo>
                    <a:lnTo>
                      <a:pt x="353" y="867"/>
                    </a:lnTo>
                    <a:lnTo>
                      <a:pt x="383" y="865"/>
                    </a:lnTo>
                    <a:lnTo>
                      <a:pt x="411" y="858"/>
                    </a:lnTo>
                    <a:lnTo>
                      <a:pt x="436" y="848"/>
                    </a:lnTo>
                    <a:lnTo>
                      <a:pt x="459" y="833"/>
                    </a:lnTo>
                    <a:lnTo>
                      <a:pt x="476" y="817"/>
                    </a:lnTo>
                    <a:lnTo>
                      <a:pt x="491" y="797"/>
                    </a:lnTo>
                    <a:lnTo>
                      <a:pt x="499" y="775"/>
                    </a:lnTo>
                    <a:lnTo>
                      <a:pt x="502" y="753"/>
                    </a:lnTo>
                    <a:lnTo>
                      <a:pt x="499" y="729"/>
                    </a:lnTo>
                    <a:lnTo>
                      <a:pt x="491" y="707"/>
                    </a:lnTo>
                    <a:lnTo>
                      <a:pt x="476" y="687"/>
                    </a:lnTo>
                    <a:lnTo>
                      <a:pt x="459" y="671"/>
                    </a:lnTo>
                    <a:lnTo>
                      <a:pt x="436" y="656"/>
                    </a:lnTo>
                    <a:lnTo>
                      <a:pt x="411" y="646"/>
                    </a:lnTo>
                    <a:lnTo>
                      <a:pt x="383" y="640"/>
                    </a:lnTo>
                    <a:lnTo>
                      <a:pt x="353" y="637"/>
                    </a:lnTo>
                    <a:lnTo>
                      <a:pt x="58" y="637"/>
                    </a:lnTo>
                    <a:lnTo>
                      <a:pt x="47" y="636"/>
                    </a:lnTo>
                    <a:lnTo>
                      <a:pt x="39" y="633"/>
                    </a:lnTo>
                    <a:lnTo>
                      <a:pt x="33" y="629"/>
                    </a:lnTo>
                    <a:lnTo>
                      <a:pt x="29" y="624"/>
                    </a:lnTo>
                    <a:lnTo>
                      <a:pt x="23" y="614"/>
                    </a:lnTo>
                    <a:lnTo>
                      <a:pt x="22" y="603"/>
                    </a:lnTo>
                    <a:lnTo>
                      <a:pt x="23" y="593"/>
                    </a:lnTo>
                    <a:lnTo>
                      <a:pt x="41" y="529"/>
                    </a:lnTo>
                    <a:lnTo>
                      <a:pt x="65" y="467"/>
                    </a:lnTo>
                    <a:lnTo>
                      <a:pt x="93" y="410"/>
                    </a:lnTo>
                    <a:lnTo>
                      <a:pt x="126" y="354"/>
                    </a:lnTo>
                    <a:lnTo>
                      <a:pt x="163" y="301"/>
                    </a:lnTo>
                    <a:lnTo>
                      <a:pt x="205" y="252"/>
                    </a:lnTo>
                    <a:lnTo>
                      <a:pt x="249" y="207"/>
                    </a:lnTo>
                    <a:lnTo>
                      <a:pt x="298" y="166"/>
                    </a:lnTo>
                    <a:lnTo>
                      <a:pt x="349" y="129"/>
                    </a:lnTo>
                    <a:lnTo>
                      <a:pt x="404" y="96"/>
                    </a:lnTo>
                    <a:lnTo>
                      <a:pt x="461" y="67"/>
                    </a:lnTo>
                    <a:lnTo>
                      <a:pt x="521" y="44"/>
                    </a:lnTo>
                    <a:lnTo>
                      <a:pt x="583" y="25"/>
                    </a:lnTo>
                    <a:lnTo>
                      <a:pt x="646" y="12"/>
                    </a:lnTo>
                    <a:lnTo>
                      <a:pt x="712" y="3"/>
                    </a:lnTo>
                    <a:lnTo>
                      <a:pt x="7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305" y="317"/>
                <a:ext cx="230" cy="217"/>
              </a:xfrm>
              <a:custGeom>
                <a:avLst/>
                <a:gdLst>
                  <a:gd name="T0" fmla="*/ 150 w 2300"/>
                  <a:gd name="T1" fmla="*/ 10 h 2170"/>
                  <a:gd name="T2" fmla="*/ 198 w 2300"/>
                  <a:gd name="T3" fmla="*/ 58 h 2170"/>
                  <a:gd name="T4" fmla="*/ 209 w 2300"/>
                  <a:gd name="T5" fmla="*/ 323 h 2170"/>
                  <a:gd name="T6" fmla="*/ 236 w 2300"/>
                  <a:gd name="T7" fmla="*/ 548 h 2170"/>
                  <a:gd name="T8" fmla="*/ 314 w 2300"/>
                  <a:gd name="T9" fmla="*/ 755 h 2170"/>
                  <a:gd name="T10" fmla="*/ 435 w 2300"/>
                  <a:gd name="T11" fmla="*/ 935 h 2170"/>
                  <a:gd name="T12" fmla="*/ 594 w 2300"/>
                  <a:gd name="T13" fmla="*/ 1082 h 2170"/>
                  <a:gd name="T14" fmla="*/ 783 w 2300"/>
                  <a:gd name="T15" fmla="*/ 1190 h 2170"/>
                  <a:gd name="T16" fmla="*/ 997 w 2300"/>
                  <a:gd name="T17" fmla="*/ 1251 h 2170"/>
                  <a:gd name="T18" fmla="*/ 1226 w 2300"/>
                  <a:gd name="T19" fmla="*/ 1260 h 2170"/>
                  <a:gd name="T20" fmla="*/ 1447 w 2300"/>
                  <a:gd name="T21" fmla="*/ 1216 h 2170"/>
                  <a:gd name="T22" fmla="*/ 1645 w 2300"/>
                  <a:gd name="T23" fmla="*/ 1123 h 2170"/>
                  <a:gd name="T24" fmla="*/ 1814 w 2300"/>
                  <a:gd name="T25" fmla="*/ 988 h 2170"/>
                  <a:gd name="T26" fmla="*/ 1949 w 2300"/>
                  <a:gd name="T27" fmla="*/ 818 h 2170"/>
                  <a:gd name="T28" fmla="*/ 2043 w 2300"/>
                  <a:gd name="T29" fmla="*/ 620 h 2170"/>
                  <a:gd name="T30" fmla="*/ 2087 w 2300"/>
                  <a:gd name="T31" fmla="*/ 400 h 2170"/>
                  <a:gd name="T32" fmla="*/ 2093 w 2300"/>
                  <a:gd name="T33" fmla="*/ 80 h 2170"/>
                  <a:gd name="T34" fmla="*/ 2130 w 2300"/>
                  <a:gd name="T35" fmla="*/ 22 h 2170"/>
                  <a:gd name="T36" fmla="*/ 2195 w 2300"/>
                  <a:gd name="T37" fmla="*/ 0 h 2170"/>
                  <a:gd name="T38" fmla="*/ 2261 w 2300"/>
                  <a:gd name="T39" fmla="*/ 22 h 2170"/>
                  <a:gd name="T40" fmla="*/ 2297 w 2300"/>
                  <a:gd name="T41" fmla="*/ 80 h 2170"/>
                  <a:gd name="T42" fmla="*/ 2297 w 2300"/>
                  <a:gd name="T43" fmla="*/ 408 h 2170"/>
                  <a:gd name="T44" fmla="*/ 2251 w 2300"/>
                  <a:gd name="T45" fmla="*/ 652 h 2170"/>
                  <a:gd name="T46" fmla="*/ 2158 w 2300"/>
                  <a:gd name="T47" fmla="*/ 874 h 2170"/>
                  <a:gd name="T48" fmla="*/ 2023 w 2300"/>
                  <a:gd name="T49" fmla="*/ 1070 h 2170"/>
                  <a:gd name="T50" fmla="*/ 1850 w 2300"/>
                  <a:gd name="T51" fmla="*/ 1235 h 2170"/>
                  <a:gd name="T52" fmla="*/ 1646 w 2300"/>
                  <a:gd name="T53" fmla="*/ 1360 h 2170"/>
                  <a:gd name="T54" fmla="*/ 1418 w 2300"/>
                  <a:gd name="T55" fmla="*/ 1441 h 2170"/>
                  <a:gd name="T56" fmla="*/ 1254 w 2300"/>
                  <a:gd name="T57" fmla="*/ 1960 h 2170"/>
                  <a:gd name="T58" fmla="*/ 1749 w 2300"/>
                  <a:gd name="T59" fmla="*/ 1971 h 2170"/>
                  <a:gd name="T60" fmla="*/ 1797 w 2300"/>
                  <a:gd name="T61" fmla="*/ 2019 h 2170"/>
                  <a:gd name="T62" fmla="*/ 1805 w 2300"/>
                  <a:gd name="T63" fmla="*/ 2089 h 2170"/>
                  <a:gd name="T64" fmla="*/ 1768 w 2300"/>
                  <a:gd name="T65" fmla="*/ 2147 h 2170"/>
                  <a:gd name="T66" fmla="*/ 1703 w 2300"/>
                  <a:gd name="T67" fmla="*/ 2170 h 2170"/>
                  <a:gd name="T68" fmla="*/ 552 w 2300"/>
                  <a:gd name="T69" fmla="*/ 2159 h 2170"/>
                  <a:gd name="T70" fmla="*/ 503 w 2300"/>
                  <a:gd name="T71" fmla="*/ 2111 h 2170"/>
                  <a:gd name="T72" fmla="*/ 496 w 2300"/>
                  <a:gd name="T73" fmla="*/ 2041 h 2170"/>
                  <a:gd name="T74" fmla="*/ 532 w 2300"/>
                  <a:gd name="T75" fmla="*/ 1984 h 2170"/>
                  <a:gd name="T76" fmla="*/ 597 w 2300"/>
                  <a:gd name="T77" fmla="*/ 1960 h 2170"/>
                  <a:gd name="T78" fmla="*/ 962 w 2300"/>
                  <a:gd name="T79" fmla="*/ 1458 h 2170"/>
                  <a:gd name="T80" fmla="*/ 726 w 2300"/>
                  <a:gd name="T81" fmla="*/ 1393 h 2170"/>
                  <a:gd name="T82" fmla="*/ 514 w 2300"/>
                  <a:gd name="T83" fmla="*/ 1281 h 2170"/>
                  <a:gd name="T84" fmla="*/ 330 w 2300"/>
                  <a:gd name="T85" fmla="*/ 1129 h 2170"/>
                  <a:gd name="T86" fmla="*/ 181 w 2300"/>
                  <a:gd name="T87" fmla="*/ 943 h 2170"/>
                  <a:gd name="T88" fmla="*/ 73 w 2300"/>
                  <a:gd name="T89" fmla="*/ 728 h 2170"/>
                  <a:gd name="T90" fmla="*/ 11 w 2300"/>
                  <a:gd name="T91" fmla="*/ 491 h 2170"/>
                  <a:gd name="T92" fmla="*/ 0 w 2300"/>
                  <a:gd name="T93" fmla="*/ 104 h 2170"/>
                  <a:gd name="T94" fmla="*/ 23 w 2300"/>
                  <a:gd name="T95" fmla="*/ 39 h 2170"/>
                  <a:gd name="T96" fmla="*/ 81 w 2300"/>
                  <a:gd name="T97" fmla="*/ 2 h 2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00" h="2170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9" y="323"/>
                    </a:lnTo>
                    <a:lnTo>
                      <a:pt x="212" y="400"/>
                    </a:lnTo>
                    <a:lnTo>
                      <a:pt x="221" y="475"/>
                    </a:lnTo>
                    <a:lnTo>
                      <a:pt x="236" y="548"/>
                    </a:lnTo>
                    <a:lnTo>
                      <a:pt x="256" y="620"/>
                    </a:lnTo>
                    <a:lnTo>
                      <a:pt x="283" y="689"/>
                    </a:lnTo>
                    <a:lnTo>
                      <a:pt x="314" y="755"/>
                    </a:lnTo>
                    <a:lnTo>
                      <a:pt x="350" y="818"/>
                    </a:lnTo>
                    <a:lnTo>
                      <a:pt x="391" y="878"/>
                    </a:lnTo>
                    <a:lnTo>
                      <a:pt x="435" y="935"/>
                    </a:lnTo>
                    <a:lnTo>
                      <a:pt x="485" y="988"/>
                    </a:lnTo>
                    <a:lnTo>
                      <a:pt x="537" y="1037"/>
                    </a:lnTo>
                    <a:lnTo>
                      <a:pt x="594" y="1082"/>
                    </a:lnTo>
                    <a:lnTo>
                      <a:pt x="654" y="1123"/>
                    </a:lnTo>
                    <a:lnTo>
                      <a:pt x="717" y="1159"/>
                    </a:lnTo>
                    <a:lnTo>
                      <a:pt x="783" y="1190"/>
                    </a:lnTo>
                    <a:lnTo>
                      <a:pt x="852" y="1216"/>
                    </a:lnTo>
                    <a:lnTo>
                      <a:pt x="924" y="1237"/>
                    </a:lnTo>
                    <a:lnTo>
                      <a:pt x="997" y="1251"/>
                    </a:lnTo>
                    <a:lnTo>
                      <a:pt x="1073" y="1260"/>
                    </a:lnTo>
                    <a:lnTo>
                      <a:pt x="1149" y="1263"/>
                    </a:lnTo>
                    <a:lnTo>
                      <a:pt x="1226" y="1260"/>
                    </a:lnTo>
                    <a:lnTo>
                      <a:pt x="1302" y="1251"/>
                    </a:lnTo>
                    <a:lnTo>
                      <a:pt x="1375" y="1237"/>
                    </a:lnTo>
                    <a:lnTo>
                      <a:pt x="1447" y="1216"/>
                    </a:lnTo>
                    <a:lnTo>
                      <a:pt x="1516" y="1190"/>
                    </a:lnTo>
                    <a:lnTo>
                      <a:pt x="1582" y="1159"/>
                    </a:lnTo>
                    <a:lnTo>
                      <a:pt x="1645" y="1123"/>
                    </a:lnTo>
                    <a:lnTo>
                      <a:pt x="1705" y="1082"/>
                    </a:lnTo>
                    <a:lnTo>
                      <a:pt x="1762" y="1037"/>
                    </a:lnTo>
                    <a:lnTo>
                      <a:pt x="1814" y="988"/>
                    </a:lnTo>
                    <a:lnTo>
                      <a:pt x="1864" y="935"/>
                    </a:lnTo>
                    <a:lnTo>
                      <a:pt x="1908" y="878"/>
                    </a:lnTo>
                    <a:lnTo>
                      <a:pt x="1949" y="818"/>
                    </a:lnTo>
                    <a:lnTo>
                      <a:pt x="1985" y="755"/>
                    </a:lnTo>
                    <a:lnTo>
                      <a:pt x="2016" y="689"/>
                    </a:lnTo>
                    <a:lnTo>
                      <a:pt x="2043" y="620"/>
                    </a:lnTo>
                    <a:lnTo>
                      <a:pt x="2063" y="548"/>
                    </a:lnTo>
                    <a:lnTo>
                      <a:pt x="2078" y="475"/>
                    </a:lnTo>
                    <a:lnTo>
                      <a:pt x="2087" y="400"/>
                    </a:lnTo>
                    <a:lnTo>
                      <a:pt x="2090" y="323"/>
                    </a:lnTo>
                    <a:lnTo>
                      <a:pt x="2090" y="104"/>
                    </a:lnTo>
                    <a:lnTo>
                      <a:pt x="2093" y="80"/>
                    </a:lnTo>
                    <a:lnTo>
                      <a:pt x="2101" y="58"/>
                    </a:lnTo>
                    <a:lnTo>
                      <a:pt x="2113" y="39"/>
                    </a:lnTo>
                    <a:lnTo>
                      <a:pt x="2130" y="22"/>
                    </a:lnTo>
                    <a:lnTo>
                      <a:pt x="2149" y="10"/>
                    </a:lnTo>
                    <a:lnTo>
                      <a:pt x="2171" y="2"/>
                    </a:lnTo>
                    <a:lnTo>
                      <a:pt x="2195" y="0"/>
                    </a:lnTo>
                    <a:lnTo>
                      <a:pt x="2218" y="2"/>
                    </a:lnTo>
                    <a:lnTo>
                      <a:pt x="2241" y="10"/>
                    </a:lnTo>
                    <a:lnTo>
                      <a:pt x="2261" y="22"/>
                    </a:lnTo>
                    <a:lnTo>
                      <a:pt x="2276" y="39"/>
                    </a:lnTo>
                    <a:lnTo>
                      <a:pt x="2289" y="58"/>
                    </a:lnTo>
                    <a:lnTo>
                      <a:pt x="2297" y="80"/>
                    </a:lnTo>
                    <a:lnTo>
                      <a:pt x="2300" y="104"/>
                    </a:lnTo>
                    <a:lnTo>
                      <a:pt x="2300" y="323"/>
                    </a:lnTo>
                    <a:lnTo>
                      <a:pt x="2297" y="408"/>
                    </a:lnTo>
                    <a:lnTo>
                      <a:pt x="2288" y="491"/>
                    </a:lnTo>
                    <a:lnTo>
                      <a:pt x="2272" y="572"/>
                    </a:lnTo>
                    <a:lnTo>
                      <a:pt x="2251" y="652"/>
                    </a:lnTo>
                    <a:lnTo>
                      <a:pt x="2226" y="728"/>
                    </a:lnTo>
                    <a:lnTo>
                      <a:pt x="2195" y="803"/>
                    </a:lnTo>
                    <a:lnTo>
                      <a:pt x="2158" y="874"/>
                    </a:lnTo>
                    <a:lnTo>
                      <a:pt x="2118" y="943"/>
                    </a:lnTo>
                    <a:lnTo>
                      <a:pt x="2073" y="1008"/>
                    </a:lnTo>
                    <a:lnTo>
                      <a:pt x="2023" y="1070"/>
                    </a:lnTo>
                    <a:lnTo>
                      <a:pt x="1969" y="1129"/>
                    </a:lnTo>
                    <a:lnTo>
                      <a:pt x="1912" y="1184"/>
                    </a:lnTo>
                    <a:lnTo>
                      <a:pt x="1850" y="1235"/>
                    </a:lnTo>
                    <a:lnTo>
                      <a:pt x="1785" y="1281"/>
                    </a:lnTo>
                    <a:lnTo>
                      <a:pt x="1717" y="1322"/>
                    </a:lnTo>
                    <a:lnTo>
                      <a:pt x="1646" y="1360"/>
                    </a:lnTo>
                    <a:lnTo>
                      <a:pt x="1573" y="1393"/>
                    </a:lnTo>
                    <a:lnTo>
                      <a:pt x="1496" y="1419"/>
                    </a:lnTo>
                    <a:lnTo>
                      <a:pt x="1418" y="1441"/>
                    </a:lnTo>
                    <a:lnTo>
                      <a:pt x="1337" y="1458"/>
                    </a:lnTo>
                    <a:lnTo>
                      <a:pt x="1254" y="1468"/>
                    </a:lnTo>
                    <a:lnTo>
                      <a:pt x="1254" y="1960"/>
                    </a:lnTo>
                    <a:lnTo>
                      <a:pt x="1703" y="1960"/>
                    </a:lnTo>
                    <a:lnTo>
                      <a:pt x="1727" y="1963"/>
                    </a:lnTo>
                    <a:lnTo>
                      <a:pt x="1749" y="1971"/>
                    </a:lnTo>
                    <a:lnTo>
                      <a:pt x="1768" y="1984"/>
                    </a:lnTo>
                    <a:lnTo>
                      <a:pt x="1784" y="1999"/>
                    </a:lnTo>
                    <a:lnTo>
                      <a:pt x="1797" y="2019"/>
                    </a:lnTo>
                    <a:lnTo>
                      <a:pt x="1805" y="2041"/>
                    </a:lnTo>
                    <a:lnTo>
                      <a:pt x="1807" y="2065"/>
                    </a:lnTo>
                    <a:lnTo>
                      <a:pt x="1805" y="2089"/>
                    </a:lnTo>
                    <a:lnTo>
                      <a:pt x="1797" y="2111"/>
                    </a:lnTo>
                    <a:lnTo>
                      <a:pt x="1784" y="2130"/>
                    </a:lnTo>
                    <a:lnTo>
                      <a:pt x="1768" y="2147"/>
                    </a:lnTo>
                    <a:lnTo>
                      <a:pt x="1749" y="2159"/>
                    </a:lnTo>
                    <a:lnTo>
                      <a:pt x="1727" y="2167"/>
                    </a:lnTo>
                    <a:lnTo>
                      <a:pt x="1703" y="2170"/>
                    </a:lnTo>
                    <a:lnTo>
                      <a:pt x="597" y="2170"/>
                    </a:lnTo>
                    <a:lnTo>
                      <a:pt x="573" y="2167"/>
                    </a:lnTo>
                    <a:lnTo>
                      <a:pt x="552" y="2159"/>
                    </a:lnTo>
                    <a:lnTo>
                      <a:pt x="532" y="2147"/>
                    </a:lnTo>
                    <a:lnTo>
                      <a:pt x="516" y="2130"/>
                    </a:lnTo>
                    <a:lnTo>
                      <a:pt x="503" y="2111"/>
                    </a:lnTo>
                    <a:lnTo>
                      <a:pt x="496" y="2089"/>
                    </a:lnTo>
                    <a:lnTo>
                      <a:pt x="493" y="2065"/>
                    </a:lnTo>
                    <a:lnTo>
                      <a:pt x="496" y="2041"/>
                    </a:lnTo>
                    <a:lnTo>
                      <a:pt x="503" y="2019"/>
                    </a:lnTo>
                    <a:lnTo>
                      <a:pt x="516" y="1999"/>
                    </a:lnTo>
                    <a:lnTo>
                      <a:pt x="532" y="1984"/>
                    </a:lnTo>
                    <a:lnTo>
                      <a:pt x="552" y="1971"/>
                    </a:lnTo>
                    <a:lnTo>
                      <a:pt x="573" y="1963"/>
                    </a:lnTo>
                    <a:lnTo>
                      <a:pt x="597" y="1960"/>
                    </a:lnTo>
                    <a:lnTo>
                      <a:pt x="1045" y="1960"/>
                    </a:lnTo>
                    <a:lnTo>
                      <a:pt x="1045" y="1468"/>
                    </a:lnTo>
                    <a:lnTo>
                      <a:pt x="962" y="1458"/>
                    </a:lnTo>
                    <a:lnTo>
                      <a:pt x="881" y="1441"/>
                    </a:lnTo>
                    <a:lnTo>
                      <a:pt x="803" y="1419"/>
                    </a:lnTo>
                    <a:lnTo>
                      <a:pt x="726" y="1393"/>
                    </a:lnTo>
                    <a:lnTo>
                      <a:pt x="653" y="1360"/>
                    </a:lnTo>
                    <a:lnTo>
                      <a:pt x="582" y="1322"/>
                    </a:lnTo>
                    <a:lnTo>
                      <a:pt x="514" y="1281"/>
                    </a:lnTo>
                    <a:lnTo>
                      <a:pt x="449" y="1235"/>
                    </a:lnTo>
                    <a:lnTo>
                      <a:pt x="387" y="1184"/>
                    </a:lnTo>
                    <a:lnTo>
                      <a:pt x="330" y="1129"/>
                    </a:lnTo>
                    <a:lnTo>
                      <a:pt x="276" y="1070"/>
                    </a:lnTo>
                    <a:lnTo>
                      <a:pt x="226" y="1008"/>
                    </a:lnTo>
                    <a:lnTo>
                      <a:pt x="181" y="943"/>
                    </a:lnTo>
                    <a:lnTo>
                      <a:pt x="141" y="874"/>
                    </a:lnTo>
                    <a:lnTo>
                      <a:pt x="104" y="803"/>
                    </a:lnTo>
                    <a:lnTo>
                      <a:pt x="73" y="728"/>
                    </a:lnTo>
                    <a:lnTo>
                      <a:pt x="48" y="652"/>
                    </a:lnTo>
                    <a:lnTo>
                      <a:pt x="27" y="572"/>
                    </a:lnTo>
                    <a:lnTo>
                      <a:pt x="11" y="491"/>
                    </a:lnTo>
                    <a:lnTo>
                      <a:pt x="2" y="408"/>
                    </a:lnTo>
                    <a:lnTo>
                      <a:pt x="0" y="323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9"/>
                    </a:lnTo>
                    <a:lnTo>
                      <a:pt x="38" y="22"/>
                    </a:lnTo>
                    <a:lnTo>
                      <a:pt x="58" y="10"/>
                    </a:lnTo>
                    <a:lnTo>
                      <a:pt x="81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4783508" y="4654431"/>
            <a:ext cx="676893" cy="676894"/>
            <a:chOff x="6343257" y="4566061"/>
            <a:chExt cx="676893" cy="676894"/>
          </a:xfrm>
        </p:grpSpPr>
        <p:sp>
          <p:nvSpPr>
            <p:cNvPr id="5" name="Rounded Rectangle 4"/>
            <p:cNvSpPr/>
            <p:nvPr/>
          </p:nvSpPr>
          <p:spPr>
            <a:xfrm>
              <a:off x="6343257" y="4566061"/>
              <a:ext cx="676893" cy="67689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17"/>
            <p:cNvGrpSpPr>
              <a:grpSpLocks noChangeAspect="1"/>
            </p:cNvGrpSpPr>
            <p:nvPr/>
          </p:nvGrpSpPr>
          <p:grpSpPr bwMode="auto">
            <a:xfrm>
              <a:off x="6528883" y="4768530"/>
              <a:ext cx="305640" cy="271957"/>
              <a:chOff x="3182" y="361"/>
              <a:chExt cx="245" cy="218"/>
            </a:xfrm>
            <a:solidFill>
              <a:schemeClr val="bg1"/>
            </a:solidFill>
          </p:grpSpPr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3182" y="361"/>
                <a:ext cx="190" cy="218"/>
              </a:xfrm>
              <a:custGeom>
                <a:avLst/>
                <a:gdLst>
                  <a:gd name="T0" fmla="*/ 2608 w 2663"/>
                  <a:gd name="T1" fmla="*/ 2 h 3050"/>
                  <a:gd name="T2" fmla="*/ 2645 w 2663"/>
                  <a:gd name="T3" fmla="*/ 29 h 3050"/>
                  <a:gd name="T4" fmla="*/ 2663 w 2663"/>
                  <a:gd name="T5" fmla="*/ 106 h 3050"/>
                  <a:gd name="T6" fmla="*/ 2651 w 2663"/>
                  <a:gd name="T7" fmla="*/ 2538 h 3050"/>
                  <a:gd name="T8" fmla="*/ 2589 w 2663"/>
                  <a:gd name="T9" fmla="*/ 2578 h 3050"/>
                  <a:gd name="T10" fmla="*/ 2505 w 2663"/>
                  <a:gd name="T11" fmla="*/ 2523 h 3050"/>
                  <a:gd name="T12" fmla="*/ 2476 w 2663"/>
                  <a:gd name="T13" fmla="*/ 2490 h 3050"/>
                  <a:gd name="T14" fmla="*/ 2388 w 2663"/>
                  <a:gd name="T15" fmla="*/ 2404 h 3050"/>
                  <a:gd name="T16" fmla="*/ 2235 w 2663"/>
                  <a:gd name="T17" fmla="*/ 2281 h 3050"/>
                  <a:gd name="T18" fmla="*/ 2016 w 2663"/>
                  <a:gd name="T19" fmla="*/ 2141 h 3050"/>
                  <a:gd name="T20" fmla="*/ 1723 w 2663"/>
                  <a:gd name="T21" fmla="*/ 2000 h 3050"/>
                  <a:gd name="T22" fmla="*/ 1392 w 2663"/>
                  <a:gd name="T23" fmla="*/ 1885 h 3050"/>
                  <a:gd name="T24" fmla="*/ 1235 w 2663"/>
                  <a:gd name="T25" fmla="*/ 1852 h 3050"/>
                  <a:gd name="T26" fmla="*/ 1192 w 2663"/>
                  <a:gd name="T27" fmla="*/ 1883 h 3050"/>
                  <a:gd name="T28" fmla="*/ 1115 w 2663"/>
                  <a:gd name="T29" fmla="*/ 1930 h 3050"/>
                  <a:gd name="T30" fmla="*/ 1033 w 2663"/>
                  <a:gd name="T31" fmla="*/ 1938 h 3050"/>
                  <a:gd name="T32" fmla="*/ 1029 w 2663"/>
                  <a:gd name="T33" fmla="*/ 1959 h 3050"/>
                  <a:gd name="T34" fmla="*/ 1233 w 2663"/>
                  <a:gd name="T35" fmla="*/ 2924 h 3050"/>
                  <a:gd name="T36" fmla="*/ 1183 w 2663"/>
                  <a:gd name="T37" fmla="*/ 3015 h 3050"/>
                  <a:gd name="T38" fmla="*/ 1082 w 2663"/>
                  <a:gd name="T39" fmla="*/ 3050 h 3050"/>
                  <a:gd name="T40" fmla="*/ 756 w 2663"/>
                  <a:gd name="T41" fmla="*/ 3028 h 3050"/>
                  <a:gd name="T42" fmla="*/ 666 w 2663"/>
                  <a:gd name="T43" fmla="*/ 2945 h 3050"/>
                  <a:gd name="T44" fmla="*/ 437 w 2663"/>
                  <a:gd name="T45" fmla="*/ 1956 h 3050"/>
                  <a:gd name="T46" fmla="*/ 418 w 2663"/>
                  <a:gd name="T47" fmla="*/ 1934 h 3050"/>
                  <a:gd name="T48" fmla="*/ 298 w 2663"/>
                  <a:gd name="T49" fmla="*/ 1923 h 3050"/>
                  <a:gd name="T50" fmla="*/ 229 w 2663"/>
                  <a:gd name="T51" fmla="*/ 1852 h 3050"/>
                  <a:gd name="T52" fmla="*/ 217 w 2663"/>
                  <a:gd name="T53" fmla="*/ 1742 h 3050"/>
                  <a:gd name="T54" fmla="*/ 200 w 2663"/>
                  <a:gd name="T55" fmla="*/ 1722 h 3050"/>
                  <a:gd name="T56" fmla="*/ 172 w 2663"/>
                  <a:gd name="T57" fmla="*/ 1719 h 3050"/>
                  <a:gd name="T58" fmla="*/ 62 w 2663"/>
                  <a:gd name="T59" fmla="*/ 1671 h 3050"/>
                  <a:gd name="T60" fmla="*/ 3 w 2663"/>
                  <a:gd name="T61" fmla="*/ 1566 h 3050"/>
                  <a:gd name="T62" fmla="*/ 10 w 2663"/>
                  <a:gd name="T63" fmla="*/ 982 h 3050"/>
                  <a:gd name="T64" fmla="*/ 86 w 2663"/>
                  <a:gd name="T65" fmla="*/ 887 h 3050"/>
                  <a:gd name="T66" fmla="*/ 175 w 2663"/>
                  <a:gd name="T67" fmla="*/ 857 h 3050"/>
                  <a:gd name="T68" fmla="*/ 200 w 2663"/>
                  <a:gd name="T69" fmla="*/ 855 h 3050"/>
                  <a:gd name="T70" fmla="*/ 218 w 2663"/>
                  <a:gd name="T71" fmla="*/ 825 h 3050"/>
                  <a:gd name="T72" fmla="*/ 241 w 2663"/>
                  <a:gd name="T73" fmla="*/ 702 h 3050"/>
                  <a:gd name="T74" fmla="*/ 324 w 2663"/>
                  <a:gd name="T75" fmla="*/ 647 h 3050"/>
                  <a:gd name="T76" fmla="*/ 1147 w 2663"/>
                  <a:gd name="T77" fmla="*/ 657 h 3050"/>
                  <a:gd name="T78" fmla="*/ 1209 w 2663"/>
                  <a:gd name="T79" fmla="*/ 716 h 3050"/>
                  <a:gd name="T80" fmla="*/ 1242 w 2663"/>
                  <a:gd name="T81" fmla="*/ 724 h 3050"/>
                  <a:gd name="T82" fmla="*/ 1409 w 2663"/>
                  <a:gd name="T83" fmla="*/ 688 h 3050"/>
                  <a:gd name="T84" fmla="*/ 1723 w 2663"/>
                  <a:gd name="T85" fmla="*/ 578 h 3050"/>
                  <a:gd name="T86" fmla="*/ 2016 w 2663"/>
                  <a:gd name="T87" fmla="*/ 436 h 3050"/>
                  <a:gd name="T88" fmla="*/ 2237 w 2663"/>
                  <a:gd name="T89" fmla="*/ 296 h 3050"/>
                  <a:gd name="T90" fmla="*/ 2388 w 2663"/>
                  <a:gd name="T91" fmla="*/ 175 h 3050"/>
                  <a:gd name="T92" fmla="*/ 2476 w 2663"/>
                  <a:gd name="T93" fmla="*/ 87 h 3050"/>
                  <a:gd name="T94" fmla="*/ 2505 w 2663"/>
                  <a:gd name="T95" fmla="*/ 54 h 3050"/>
                  <a:gd name="T96" fmla="*/ 2589 w 2663"/>
                  <a:gd name="T97" fmla="*/ 0 h 3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63" h="3050">
                    <a:moveTo>
                      <a:pt x="2589" y="0"/>
                    </a:moveTo>
                    <a:lnTo>
                      <a:pt x="2593" y="0"/>
                    </a:lnTo>
                    <a:lnTo>
                      <a:pt x="2601" y="1"/>
                    </a:lnTo>
                    <a:lnTo>
                      <a:pt x="2608" y="2"/>
                    </a:lnTo>
                    <a:lnTo>
                      <a:pt x="2617" y="6"/>
                    </a:lnTo>
                    <a:lnTo>
                      <a:pt x="2627" y="12"/>
                    </a:lnTo>
                    <a:lnTo>
                      <a:pt x="2635" y="19"/>
                    </a:lnTo>
                    <a:lnTo>
                      <a:pt x="2645" y="29"/>
                    </a:lnTo>
                    <a:lnTo>
                      <a:pt x="2652" y="43"/>
                    </a:lnTo>
                    <a:lnTo>
                      <a:pt x="2658" y="60"/>
                    </a:lnTo>
                    <a:lnTo>
                      <a:pt x="2662" y="81"/>
                    </a:lnTo>
                    <a:lnTo>
                      <a:pt x="2663" y="106"/>
                    </a:lnTo>
                    <a:lnTo>
                      <a:pt x="2663" y="2471"/>
                    </a:lnTo>
                    <a:lnTo>
                      <a:pt x="2662" y="2496"/>
                    </a:lnTo>
                    <a:lnTo>
                      <a:pt x="2658" y="2518"/>
                    </a:lnTo>
                    <a:lnTo>
                      <a:pt x="2651" y="2538"/>
                    </a:lnTo>
                    <a:lnTo>
                      <a:pt x="2639" y="2554"/>
                    </a:lnTo>
                    <a:lnTo>
                      <a:pt x="2625" y="2567"/>
                    </a:lnTo>
                    <a:lnTo>
                      <a:pt x="2608" y="2575"/>
                    </a:lnTo>
                    <a:lnTo>
                      <a:pt x="2589" y="2578"/>
                    </a:lnTo>
                    <a:lnTo>
                      <a:pt x="2567" y="2574"/>
                    </a:lnTo>
                    <a:lnTo>
                      <a:pt x="2546" y="2564"/>
                    </a:lnTo>
                    <a:lnTo>
                      <a:pt x="2526" y="2547"/>
                    </a:lnTo>
                    <a:lnTo>
                      <a:pt x="2505" y="2523"/>
                    </a:lnTo>
                    <a:lnTo>
                      <a:pt x="2503" y="2521"/>
                    </a:lnTo>
                    <a:lnTo>
                      <a:pt x="2497" y="2514"/>
                    </a:lnTo>
                    <a:lnTo>
                      <a:pt x="2488" y="2503"/>
                    </a:lnTo>
                    <a:lnTo>
                      <a:pt x="2476" y="2490"/>
                    </a:lnTo>
                    <a:lnTo>
                      <a:pt x="2459" y="2472"/>
                    </a:lnTo>
                    <a:lnTo>
                      <a:pt x="2439" y="2451"/>
                    </a:lnTo>
                    <a:lnTo>
                      <a:pt x="2415" y="2428"/>
                    </a:lnTo>
                    <a:lnTo>
                      <a:pt x="2388" y="2404"/>
                    </a:lnTo>
                    <a:lnTo>
                      <a:pt x="2355" y="2376"/>
                    </a:lnTo>
                    <a:lnTo>
                      <a:pt x="2320" y="2345"/>
                    </a:lnTo>
                    <a:lnTo>
                      <a:pt x="2280" y="2314"/>
                    </a:lnTo>
                    <a:lnTo>
                      <a:pt x="2235" y="2281"/>
                    </a:lnTo>
                    <a:lnTo>
                      <a:pt x="2187" y="2248"/>
                    </a:lnTo>
                    <a:lnTo>
                      <a:pt x="2135" y="2212"/>
                    </a:lnTo>
                    <a:lnTo>
                      <a:pt x="2078" y="2177"/>
                    </a:lnTo>
                    <a:lnTo>
                      <a:pt x="2016" y="2141"/>
                    </a:lnTo>
                    <a:lnTo>
                      <a:pt x="1950" y="2105"/>
                    </a:lnTo>
                    <a:lnTo>
                      <a:pt x="1879" y="2069"/>
                    </a:lnTo>
                    <a:lnTo>
                      <a:pt x="1803" y="2034"/>
                    </a:lnTo>
                    <a:lnTo>
                      <a:pt x="1723" y="2000"/>
                    </a:lnTo>
                    <a:lnTo>
                      <a:pt x="1637" y="1965"/>
                    </a:lnTo>
                    <a:lnTo>
                      <a:pt x="1548" y="1933"/>
                    </a:lnTo>
                    <a:lnTo>
                      <a:pt x="1452" y="1902"/>
                    </a:lnTo>
                    <a:lnTo>
                      <a:pt x="1392" y="1885"/>
                    </a:lnTo>
                    <a:lnTo>
                      <a:pt x="1325" y="1869"/>
                    </a:lnTo>
                    <a:lnTo>
                      <a:pt x="1253" y="1854"/>
                    </a:lnTo>
                    <a:lnTo>
                      <a:pt x="1245" y="1852"/>
                    </a:lnTo>
                    <a:lnTo>
                      <a:pt x="1235" y="1852"/>
                    </a:lnTo>
                    <a:lnTo>
                      <a:pt x="1224" y="1853"/>
                    </a:lnTo>
                    <a:lnTo>
                      <a:pt x="1214" y="1857"/>
                    </a:lnTo>
                    <a:lnTo>
                      <a:pt x="1206" y="1866"/>
                    </a:lnTo>
                    <a:lnTo>
                      <a:pt x="1192" y="1883"/>
                    </a:lnTo>
                    <a:lnTo>
                      <a:pt x="1175" y="1900"/>
                    </a:lnTo>
                    <a:lnTo>
                      <a:pt x="1157" y="1913"/>
                    </a:lnTo>
                    <a:lnTo>
                      <a:pt x="1137" y="1924"/>
                    </a:lnTo>
                    <a:lnTo>
                      <a:pt x="1115" y="1930"/>
                    </a:lnTo>
                    <a:lnTo>
                      <a:pt x="1091" y="1933"/>
                    </a:lnTo>
                    <a:lnTo>
                      <a:pt x="1050" y="1933"/>
                    </a:lnTo>
                    <a:lnTo>
                      <a:pt x="1039" y="1934"/>
                    </a:lnTo>
                    <a:lnTo>
                      <a:pt x="1033" y="1938"/>
                    </a:lnTo>
                    <a:lnTo>
                      <a:pt x="1030" y="1943"/>
                    </a:lnTo>
                    <a:lnTo>
                      <a:pt x="1028" y="1950"/>
                    </a:lnTo>
                    <a:lnTo>
                      <a:pt x="1028" y="1955"/>
                    </a:lnTo>
                    <a:lnTo>
                      <a:pt x="1029" y="1959"/>
                    </a:lnTo>
                    <a:lnTo>
                      <a:pt x="1029" y="1961"/>
                    </a:lnTo>
                    <a:lnTo>
                      <a:pt x="1229" y="2869"/>
                    </a:lnTo>
                    <a:lnTo>
                      <a:pt x="1234" y="2897"/>
                    </a:lnTo>
                    <a:lnTo>
                      <a:pt x="1233" y="2924"/>
                    </a:lnTo>
                    <a:lnTo>
                      <a:pt x="1226" y="2950"/>
                    </a:lnTo>
                    <a:lnTo>
                      <a:pt x="1216" y="2974"/>
                    </a:lnTo>
                    <a:lnTo>
                      <a:pt x="1202" y="2996"/>
                    </a:lnTo>
                    <a:lnTo>
                      <a:pt x="1183" y="3015"/>
                    </a:lnTo>
                    <a:lnTo>
                      <a:pt x="1162" y="3030"/>
                    </a:lnTo>
                    <a:lnTo>
                      <a:pt x="1138" y="3041"/>
                    </a:lnTo>
                    <a:lnTo>
                      <a:pt x="1110" y="3047"/>
                    </a:lnTo>
                    <a:lnTo>
                      <a:pt x="1082" y="3050"/>
                    </a:lnTo>
                    <a:lnTo>
                      <a:pt x="846" y="3050"/>
                    </a:lnTo>
                    <a:lnTo>
                      <a:pt x="815" y="3047"/>
                    </a:lnTo>
                    <a:lnTo>
                      <a:pt x="785" y="3040"/>
                    </a:lnTo>
                    <a:lnTo>
                      <a:pt x="756" y="3028"/>
                    </a:lnTo>
                    <a:lnTo>
                      <a:pt x="730" y="3012"/>
                    </a:lnTo>
                    <a:lnTo>
                      <a:pt x="704" y="2992"/>
                    </a:lnTo>
                    <a:lnTo>
                      <a:pt x="684" y="2970"/>
                    </a:lnTo>
                    <a:lnTo>
                      <a:pt x="666" y="2945"/>
                    </a:lnTo>
                    <a:lnTo>
                      <a:pt x="652" y="2917"/>
                    </a:lnTo>
                    <a:lnTo>
                      <a:pt x="643" y="2888"/>
                    </a:lnTo>
                    <a:lnTo>
                      <a:pt x="437" y="1958"/>
                    </a:lnTo>
                    <a:lnTo>
                      <a:pt x="437" y="1956"/>
                    </a:lnTo>
                    <a:lnTo>
                      <a:pt x="435" y="1952"/>
                    </a:lnTo>
                    <a:lnTo>
                      <a:pt x="432" y="1946"/>
                    </a:lnTo>
                    <a:lnTo>
                      <a:pt x="427" y="1939"/>
                    </a:lnTo>
                    <a:lnTo>
                      <a:pt x="418" y="1934"/>
                    </a:lnTo>
                    <a:lnTo>
                      <a:pt x="407" y="1933"/>
                    </a:lnTo>
                    <a:lnTo>
                      <a:pt x="351" y="1933"/>
                    </a:lnTo>
                    <a:lnTo>
                      <a:pt x="324" y="1930"/>
                    </a:lnTo>
                    <a:lnTo>
                      <a:pt x="298" y="1923"/>
                    </a:lnTo>
                    <a:lnTo>
                      <a:pt x="277" y="1910"/>
                    </a:lnTo>
                    <a:lnTo>
                      <a:pt x="257" y="1895"/>
                    </a:lnTo>
                    <a:lnTo>
                      <a:pt x="241" y="1875"/>
                    </a:lnTo>
                    <a:lnTo>
                      <a:pt x="229" y="1852"/>
                    </a:lnTo>
                    <a:lnTo>
                      <a:pt x="221" y="1828"/>
                    </a:lnTo>
                    <a:lnTo>
                      <a:pt x="218" y="1801"/>
                    </a:lnTo>
                    <a:lnTo>
                      <a:pt x="218" y="1753"/>
                    </a:lnTo>
                    <a:lnTo>
                      <a:pt x="217" y="1742"/>
                    </a:lnTo>
                    <a:lnTo>
                      <a:pt x="214" y="1734"/>
                    </a:lnTo>
                    <a:lnTo>
                      <a:pt x="210" y="1727"/>
                    </a:lnTo>
                    <a:lnTo>
                      <a:pt x="206" y="1724"/>
                    </a:lnTo>
                    <a:lnTo>
                      <a:pt x="200" y="1722"/>
                    </a:lnTo>
                    <a:lnTo>
                      <a:pt x="197" y="1721"/>
                    </a:lnTo>
                    <a:lnTo>
                      <a:pt x="185" y="1720"/>
                    </a:lnTo>
                    <a:lnTo>
                      <a:pt x="176" y="1720"/>
                    </a:lnTo>
                    <a:lnTo>
                      <a:pt x="172" y="1719"/>
                    </a:lnTo>
                    <a:lnTo>
                      <a:pt x="142" y="1715"/>
                    </a:lnTo>
                    <a:lnTo>
                      <a:pt x="113" y="1705"/>
                    </a:lnTo>
                    <a:lnTo>
                      <a:pt x="86" y="1690"/>
                    </a:lnTo>
                    <a:lnTo>
                      <a:pt x="62" y="1671"/>
                    </a:lnTo>
                    <a:lnTo>
                      <a:pt x="41" y="1648"/>
                    </a:lnTo>
                    <a:lnTo>
                      <a:pt x="24" y="1624"/>
                    </a:lnTo>
                    <a:lnTo>
                      <a:pt x="10" y="1596"/>
                    </a:lnTo>
                    <a:lnTo>
                      <a:pt x="3" y="1566"/>
                    </a:lnTo>
                    <a:lnTo>
                      <a:pt x="0" y="1535"/>
                    </a:lnTo>
                    <a:lnTo>
                      <a:pt x="0" y="1042"/>
                    </a:lnTo>
                    <a:lnTo>
                      <a:pt x="3" y="1011"/>
                    </a:lnTo>
                    <a:lnTo>
                      <a:pt x="10" y="982"/>
                    </a:lnTo>
                    <a:lnTo>
                      <a:pt x="24" y="954"/>
                    </a:lnTo>
                    <a:lnTo>
                      <a:pt x="41" y="929"/>
                    </a:lnTo>
                    <a:lnTo>
                      <a:pt x="62" y="906"/>
                    </a:lnTo>
                    <a:lnTo>
                      <a:pt x="86" y="887"/>
                    </a:lnTo>
                    <a:lnTo>
                      <a:pt x="113" y="873"/>
                    </a:lnTo>
                    <a:lnTo>
                      <a:pt x="142" y="862"/>
                    </a:lnTo>
                    <a:lnTo>
                      <a:pt x="172" y="858"/>
                    </a:lnTo>
                    <a:lnTo>
                      <a:pt x="175" y="857"/>
                    </a:lnTo>
                    <a:lnTo>
                      <a:pt x="181" y="857"/>
                    </a:lnTo>
                    <a:lnTo>
                      <a:pt x="190" y="856"/>
                    </a:lnTo>
                    <a:lnTo>
                      <a:pt x="194" y="856"/>
                    </a:lnTo>
                    <a:lnTo>
                      <a:pt x="200" y="855"/>
                    </a:lnTo>
                    <a:lnTo>
                      <a:pt x="207" y="852"/>
                    </a:lnTo>
                    <a:lnTo>
                      <a:pt x="213" y="846"/>
                    </a:lnTo>
                    <a:lnTo>
                      <a:pt x="216" y="837"/>
                    </a:lnTo>
                    <a:lnTo>
                      <a:pt x="218" y="825"/>
                    </a:lnTo>
                    <a:lnTo>
                      <a:pt x="218" y="776"/>
                    </a:lnTo>
                    <a:lnTo>
                      <a:pt x="221" y="750"/>
                    </a:lnTo>
                    <a:lnTo>
                      <a:pt x="229" y="725"/>
                    </a:lnTo>
                    <a:lnTo>
                      <a:pt x="241" y="702"/>
                    </a:lnTo>
                    <a:lnTo>
                      <a:pt x="257" y="684"/>
                    </a:lnTo>
                    <a:lnTo>
                      <a:pt x="277" y="667"/>
                    </a:lnTo>
                    <a:lnTo>
                      <a:pt x="298" y="655"/>
                    </a:lnTo>
                    <a:lnTo>
                      <a:pt x="324" y="647"/>
                    </a:lnTo>
                    <a:lnTo>
                      <a:pt x="351" y="644"/>
                    </a:lnTo>
                    <a:lnTo>
                      <a:pt x="1091" y="644"/>
                    </a:lnTo>
                    <a:lnTo>
                      <a:pt x="1120" y="648"/>
                    </a:lnTo>
                    <a:lnTo>
                      <a:pt x="1147" y="657"/>
                    </a:lnTo>
                    <a:lnTo>
                      <a:pt x="1170" y="671"/>
                    </a:lnTo>
                    <a:lnTo>
                      <a:pt x="1191" y="690"/>
                    </a:lnTo>
                    <a:lnTo>
                      <a:pt x="1206" y="713"/>
                    </a:lnTo>
                    <a:lnTo>
                      <a:pt x="1209" y="716"/>
                    </a:lnTo>
                    <a:lnTo>
                      <a:pt x="1213" y="719"/>
                    </a:lnTo>
                    <a:lnTo>
                      <a:pt x="1219" y="722"/>
                    </a:lnTo>
                    <a:lnTo>
                      <a:pt x="1228" y="723"/>
                    </a:lnTo>
                    <a:lnTo>
                      <a:pt x="1242" y="724"/>
                    </a:lnTo>
                    <a:lnTo>
                      <a:pt x="1260" y="722"/>
                    </a:lnTo>
                    <a:lnTo>
                      <a:pt x="1313" y="714"/>
                    </a:lnTo>
                    <a:lnTo>
                      <a:pt x="1363" y="701"/>
                    </a:lnTo>
                    <a:lnTo>
                      <a:pt x="1409" y="688"/>
                    </a:lnTo>
                    <a:lnTo>
                      <a:pt x="1452" y="675"/>
                    </a:lnTo>
                    <a:lnTo>
                      <a:pt x="1548" y="644"/>
                    </a:lnTo>
                    <a:lnTo>
                      <a:pt x="1637" y="612"/>
                    </a:lnTo>
                    <a:lnTo>
                      <a:pt x="1723" y="578"/>
                    </a:lnTo>
                    <a:lnTo>
                      <a:pt x="1803" y="543"/>
                    </a:lnTo>
                    <a:lnTo>
                      <a:pt x="1879" y="508"/>
                    </a:lnTo>
                    <a:lnTo>
                      <a:pt x="1950" y="473"/>
                    </a:lnTo>
                    <a:lnTo>
                      <a:pt x="2016" y="436"/>
                    </a:lnTo>
                    <a:lnTo>
                      <a:pt x="2078" y="401"/>
                    </a:lnTo>
                    <a:lnTo>
                      <a:pt x="2135" y="365"/>
                    </a:lnTo>
                    <a:lnTo>
                      <a:pt x="2187" y="330"/>
                    </a:lnTo>
                    <a:lnTo>
                      <a:pt x="2237" y="296"/>
                    </a:lnTo>
                    <a:lnTo>
                      <a:pt x="2280" y="263"/>
                    </a:lnTo>
                    <a:lnTo>
                      <a:pt x="2320" y="232"/>
                    </a:lnTo>
                    <a:lnTo>
                      <a:pt x="2355" y="202"/>
                    </a:lnTo>
                    <a:lnTo>
                      <a:pt x="2388" y="175"/>
                    </a:lnTo>
                    <a:lnTo>
                      <a:pt x="2415" y="149"/>
                    </a:lnTo>
                    <a:lnTo>
                      <a:pt x="2439" y="126"/>
                    </a:lnTo>
                    <a:lnTo>
                      <a:pt x="2460" y="105"/>
                    </a:lnTo>
                    <a:lnTo>
                      <a:pt x="2476" y="87"/>
                    </a:lnTo>
                    <a:lnTo>
                      <a:pt x="2488" y="74"/>
                    </a:lnTo>
                    <a:lnTo>
                      <a:pt x="2497" y="64"/>
                    </a:lnTo>
                    <a:lnTo>
                      <a:pt x="2503" y="56"/>
                    </a:lnTo>
                    <a:lnTo>
                      <a:pt x="2505" y="54"/>
                    </a:lnTo>
                    <a:lnTo>
                      <a:pt x="2526" y="30"/>
                    </a:lnTo>
                    <a:lnTo>
                      <a:pt x="2546" y="14"/>
                    </a:lnTo>
                    <a:lnTo>
                      <a:pt x="2567" y="3"/>
                    </a:lnTo>
                    <a:lnTo>
                      <a:pt x="25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3401" y="404"/>
                <a:ext cx="26" cy="104"/>
              </a:xfrm>
              <a:custGeom>
                <a:avLst/>
                <a:gdLst>
                  <a:gd name="T0" fmla="*/ 117 w 374"/>
                  <a:gd name="T1" fmla="*/ 3 h 1458"/>
                  <a:gd name="T2" fmla="*/ 150 w 374"/>
                  <a:gd name="T3" fmla="*/ 23 h 1458"/>
                  <a:gd name="T4" fmla="*/ 208 w 374"/>
                  <a:gd name="T5" fmla="*/ 105 h 1458"/>
                  <a:gd name="T6" fmla="*/ 280 w 374"/>
                  <a:gd name="T7" fmla="*/ 248 h 1458"/>
                  <a:gd name="T8" fmla="*/ 332 w 374"/>
                  <a:gd name="T9" fmla="*/ 401 h 1458"/>
                  <a:gd name="T10" fmla="*/ 363 w 374"/>
                  <a:gd name="T11" fmla="*/ 561 h 1458"/>
                  <a:gd name="T12" fmla="*/ 374 w 374"/>
                  <a:gd name="T13" fmla="*/ 726 h 1458"/>
                  <a:gd name="T14" fmla="*/ 363 w 374"/>
                  <a:gd name="T15" fmla="*/ 894 h 1458"/>
                  <a:gd name="T16" fmla="*/ 331 w 374"/>
                  <a:gd name="T17" fmla="*/ 1055 h 1458"/>
                  <a:gd name="T18" fmla="*/ 278 w 374"/>
                  <a:gd name="T19" fmla="*/ 1209 h 1458"/>
                  <a:gd name="T20" fmla="*/ 205 w 374"/>
                  <a:gd name="T21" fmla="*/ 1353 h 1458"/>
                  <a:gd name="T22" fmla="*/ 145 w 374"/>
                  <a:gd name="T23" fmla="*/ 1437 h 1458"/>
                  <a:gd name="T24" fmla="*/ 109 w 374"/>
                  <a:gd name="T25" fmla="*/ 1456 h 1458"/>
                  <a:gd name="T26" fmla="*/ 70 w 374"/>
                  <a:gd name="T27" fmla="*/ 1456 h 1458"/>
                  <a:gd name="T28" fmla="*/ 38 w 374"/>
                  <a:gd name="T29" fmla="*/ 1443 h 1458"/>
                  <a:gd name="T30" fmla="*/ 10 w 374"/>
                  <a:gd name="T31" fmla="*/ 1413 h 1458"/>
                  <a:gd name="T32" fmla="*/ 0 w 374"/>
                  <a:gd name="T33" fmla="*/ 1376 h 1458"/>
                  <a:gd name="T34" fmla="*/ 6 w 374"/>
                  <a:gd name="T35" fmla="*/ 1338 h 1458"/>
                  <a:gd name="T36" fmla="*/ 53 w 374"/>
                  <a:gd name="T37" fmla="*/ 1263 h 1458"/>
                  <a:gd name="T38" fmla="*/ 115 w 374"/>
                  <a:gd name="T39" fmla="*/ 1141 h 1458"/>
                  <a:gd name="T40" fmla="*/ 161 w 374"/>
                  <a:gd name="T41" fmla="*/ 1008 h 1458"/>
                  <a:gd name="T42" fmla="*/ 189 w 374"/>
                  <a:gd name="T43" fmla="*/ 869 h 1458"/>
                  <a:gd name="T44" fmla="*/ 198 w 374"/>
                  <a:gd name="T45" fmla="*/ 726 h 1458"/>
                  <a:gd name="T46" fmla="*/ 189 w 374"/>
                  <a:gd name="T47" fmla="*/ 584 h 1458"/>
                  <a:gd name="T48" fmla="*/ 162 w 374"/>
                  <a:gd name="T49" fmla="*/ 448 h 1458"/>
                  <a:gd name="T50" fmla="*/ 117 w 374"/>
                  <a:gd name="T51" fmla="*/ 317 h 1458"/>
                  <a:gd name="T52" fmla="*/ 56 w 374"/>
                  <a:gd name="T53" fmla="*/ 194 h 1458"/>
                  <a:gd name="T54" fmla="*/ 9 w 374"/>
                  <a:gd name="T55" fmla="*/ 120 h 1458"/>
                  <a:gd name="T56" fmla="*/ 4 w 374"/>
                  <a:gd name="T57" fmla="*/ 81 h 1458"/>
                  <a:gd name="T58" fmla="*/ 15 w 374"/>
                  <a:gd name="T59" fmla="*/ 45 h 1458"/>
                  <a:gd name="T60" fmla="*/ 42 w 374"/>
                  <a:gd name="T61" fmla="*/ 16 h 1458"/>
                  <a:gd name="T62" fmla="*/ 78 w 374"/>
                  <a:gd name="T63" fmla="*/ 1 h 1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4" h="1458">
                    <a:moveTo>
                      <a:pt x="98" y="0"/>
                    </a:moveTo>
                    <a:lnTo>
                      <a:pt x="117" y="3"/>
                    </a:lnTo>
                    <a:lnTo>
                      <a:pt x="135" y="12"/>
                    </a:lnTo>
                    <a:lnTo>
                      <a:pt x="150" y="23"/>
                    </a:lnTo>
                    <a:lnTo>
                      <a:pt x="164" y="38"/>
                    </a:lnTo>
                    <a:lnTo>
                      <a:pt x="208" y="105"/>
                    </a:lnTo>
                    <a:lnTo>
                      <a:pt x="246" y="176"/>
                    </a:lnTo>
                    <a:lnTo>
                      <a:pt x="280" y="248"/>
                    </a:lnTo>
                    <a:lnTo>
                      <a:pt x="308" y="323"/>
                    </a:lnTo>
                    <a:lnTo>
                      <a:pt x="332" y="401"/>
                    </a:lnTo>
                    <a:lnTo>
                      <a:pt x="350" y="480"/>
                    </a:lnTo>
                    <a:lnTo>
                      <a:pt x="363" y="561"/>
                    </a:lnTo>
                    <a:lnTo>
                      <a:pt x="372" y="643"/>
                    </a:lnTo>
                    <a:lnTo>
                      <a:pt x="374" y="726"/>
                    </a:lnTo>
                    <a:lnTo>
                      <a:pt x="372" y="811"/>
                    </a:lnTo>
                    <a:lnTo>
                      <a:pt x="363" y="894"/>
                    </a:lnTo>
                    <a:lnTo>
                      <a:pt x="350" y="975"/>
                    </a:lnTo>
                    <a:lnTo>
                      <a:pt x="331" y="1055"/>
                    </a:lnTo>
                    <a:lnTo>
                      <a:pt x="307" y="1133"/>
                    </a:lnTo>
                    <a:lnTo>
                      <a:pt x="278" y="1209"/>
                    </a:lnTo>
                    <a:lnTo>
                      <a:pt x="243" y="1282"/>
                    </a:lnTo>
                    <a:lnTo>
                      <a:pt x="205" y="1353"/>
                    </a:lnTo>
                    <a:lnTo>
                      <a:pt x="160" y="1421"/>
                    </a:lnTo>
                    <a:lnTo>
                      <a:pt x="145" y="1437"/>
                    </a:lnTo>
                    <a:lnTo>
                      <a:pt x="128" y="1449"/>
                    </a:lnTo>
                    <a:lnTo>
                      <a:pt x="109" y="1456"/>
                    </a:lnTo>
                    <a:lnTo>
                      <a:pt x="88" y="1458"/>
                    </a:lnTo>
                    <a:lnTo>
                      <a:pt x="70" y="1456"/>
                    </a:lnTo>
                    <a:lnTo>
                      <a:pt x="53" y="1451"/>
                    </a:lnTo>
                    <a:lnTo>
                      <a:pt x="38" y="1443"/>
                    </a:lnTo>
                    <a:lnTo>
                      <a:pt x="22" y="1429"/>
                    </a:lnTo>
                    <a:lnTo>
                      <a:pt x="10" y="1413"/>
                    </a:lnTo>
                    <a:lnTo>
                      <a:pt x="3" y="1395"/>
                    </a:lnTo>
                    <a:lnTo>
                      <a:pt x="0" y="1376"/>
                    </a:lnTo>
                    <a:lnTo>
                      <a:pt x="1" y="1358"/>
                    </a:lnTo>
                    <a:lnTo>
                      <a:pt x="6" y="1338"/>
                    </a:lnTo>
                    <a:lnTo>
                      <a:pt x="16" y="1320"/>
                    </a:lnTo>
                    <a:lnTo>
                      <a:pt x="53" y="1263"/>
                    </a:lnTo>
                    <a:lnTo>
                      <a:pt x="86" y="1203"/>
                    </a:lnTo>
                    <a:lnTo>
                      <a:pt x="115" y="1141"/>
                    </a:lnTo>
                    <a:lnTo>
                      <a:pt x="140" y="1075"/>
                    </a:lnTo>
                    <a:lnTo>
                      <a:pt x="161" y="1008"/>
                    </a:lnTo>
                    <a:lnTo>
                      <a:pt x="176" y="939"/>
                    </a:lnTo>
                    <a:lnTo>
                      <a:pt x="189" y="869"/>
                    </a:lnTo>
                    <a:lnTo>
                      <a:pt x="195" y="798"/>
                    </a:lnTo>
                    <a:lnTo>
                      <a:pt x="198" y="726"/>
                    </a:lnTo>
                    <a:lnTo>
                      <a:pt x="195" y="654"/>
                    </a:lnTo>
                    <a:lnTo>
                      <a:pt x="189" y="584"/>
                    </a:lnTo>
                    <a:lnTo>
                      <a:pt x="177" y="515"/>
                    </a:lnTo>
                    <a:lnTo>
                      <a:pt x="162" y="448"/>
                    </a:lnTo>
                    <a:lnTo>
                      <a:pt x="142" y="381"/>
                    </a:lnTo>
                    <a:lnTo>
                      <a:pt x="117" y="317"/>
                    </a:lnTo>
                    <a:lnTo>
                      <a:pt x="89" y="255"/>
                    </a:lnTo>
                    <a:lnTo>
                      <a:pt x="56" y="194"/>
                    </a:lnTo>
                    <a:lnTo>
                      <a:pt x="19" y="137"/>
                    </a:lnTo>
                    <a:lnTo>
                      <a:pt x="9" y="120"/>
                    </a:lnTo>
                    <a:lnTo>
                      <a:pt x="4" y="101"/>
                    </a:lnTo>
                    <a:lnTo>
                      <a:pt x="4" y="81"/>
                    </a:lnTo>
                    <a:lnTo>
                      <a:pt x="7" y="62"/>
                    </a:lnTo>
                    <a:lnTo>
                      <a:pt x="15" y="45"/>
                    </a:lnTo>
                    <a:lnTo>
                      <a:pt x="26" y="29"/>
                    </a:lnTo>
                    <a:lnTo>
                      <a:pt x="42" y="16"/>
                    </a:lnTo>
                    <a:lnTo>
                      <a:pt x="60" y="6"/>
                    </a:lnTo>
                    <a:lnTo>
                      <a:pt x="78" y="1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3380" y="421"/>
                <a:ext cx="21" cy="69"/>
              </a:xfrm>
              <a:custGeom>
                <a:avLst/>
                <a:gdLst>
                  <a:gd name="T0" fmla="*/ 97 w 297"/>
                  <a:gd name="T1" fmla="*/ 0 h 964"/>
                  <a:gd name="T2" fmla="*/ 116 w 297"/>
                  <a:gd name="T3" fmla="*/ 5 h 964"/>
                  <a:gd name="T4" fmla="*/ 134 w 297"/>
                  <a:gd name="T5" fmla="*/ 12 h 964"/>
                  <a:gd name="T6" fmla="*/ 149 w 297"/>
                  <a:gd name="T7" fmla="*/ 23 h 964"/>
                  <a:gd name="T8" fmla="*/ 163 w 297"/>
                  <a:gd name="T9" fmla="*/ 39 h 964"/>
                  <a:gd name="T10" fmla="*/ 198 w 297"/>
                  <a:gd name="T11" fmla="*/ 95 h 964"/>
                  <a:gd name="T12" fmla="*/ 229 w 297"/>
                  <a:gd name="T13" fmla="*/ 153 h 964"/>
                  <a:gd name="T14" fmla="*/ 253 w 297"/>
                  <a:gd name="T15" fmla="*/ 215 h 964"/>
                  <a:gd name="T16" fmla="*/ 272 w 297"/>
                  <a:gd name="T17" fmla="*/ 279 h 964"/>
                  <a:gd name="T18" fmla="*/ 286 w 297"/>
                  <a:gd name="T19" fmla="*/ 344 h 964"/>
                  <a:gd name="T20" fmla="*/ 294 w 297"/>
                  <a:gd name="T21" fmla="*/ 412 h 964"/>
                  <a:gd name="T22" fmla="*/ 297 w 297"/>
                  <a:gd name="T23" fmla="*/ 480 h 964"/>
                  <a:gd name="T24" fmla="*/ 295 w 297"/>
                  <a:gd name="T25" fmla="*/ 541 h 964"/>
                  <a:gd name="T26" fmla="*/ 289 w 297"/>
                  <a:gd name="T27" fmla="*/ 602 h 964"/>
                  <a:gd name="T28" fmla="*/ 278 w 297"/>
                  <a:gd name="T29" fmla="*/ 660 h 964"/>
                  <a:gd name="T30" fmla="*/ 263 w 297"/>
                  <a:gd name="T31" fmla="*/ 717 h 964"/>
                  <a:gd name="T32" fmla="*/ 243 w 297"/>
                  <a:gd name="T33" fmla="*/ 772 h 964"/>
                  <a:gd name="T34" fmla="*/ 219 w 297"/>
                  <a:gd name="T35" fmla="*/ 826 h 964"/>
                  <a:gd name="T36" fmla="*/ 192 w 297"/>
                  <a:gd name="T37" fmla="*/ 877 h 964"/>
                  <a:gd name="T38" fmla="*/ 160 w 297"/>
                  <a:gd name="T39" fmla="*/ 927 h 964"/>
                  <a:gd name="T40" fmla="*/ 145 w 297"/>
                  <a:gd name="T41" fmla="*/ 942 h 964"/>
                  <a:gd name="T42" fmla="*/ 128 w 297"/>
                  <a:gd name="T43" fmla="*/ 954 h 964"/>
                  <a:gd name="T44" fmla="*/ 109 w 297"/>
                  <a:gd name="T45" fmla="*/ 961 h 964"/>
                  <a:gd name="T46" fmla="*/ 88 w 297"/>
                  <a:gd name="T47" fmla="*/ 964 h 964"/>
                  <a:gd name="T48" fmla="*/ 71 w 297"/>
                  <a:gd name="T49" fmla="*/ 962 h 964"/>
                  <a:gd name="T50" fmla="*/ 53 w 297"/>
                  <a:gd name="T51" fmla="*/ 957 h 964"/>
                  <a:gd name="T52" fmla="*/ 38 w 297"/>
                  <a:gd name="T53" fmla="*/ 948 h 964"/>
                  <a:gd name="T54" fmla="*/ 22 w 297"/>
                  <a:gd name="T55" fmla="*/ 935 h 964"/>
                  <a:gd name="T56" fmla="*/ 11 w 297"/>
                  <a:gd name="T57" fmla="*/ 918 h 964"/>
                  <a:gd name="T58" fmla="*/ 3 w 297"/>
                  <a:gd name="T59" fmla="*/ 901 h 964"/>
                  <a:gd name="T60" fmla="*/ 0 w 297"/>
                  <a:gd name="T61" fmla="*/ 882 h 964"/>
                  <a:gd name="T62" fmla="*/ 1 w 297"/>
                  <a:gd name="T63" fmla="*/ 862 h 964"/>
                  <a:gd name="T64" fmla="*/ 6 w 297"/>
                  <a:gd name="T65" fmla="*/ 844 h 964"/>
                  <a:gd name="T66" fmla="*/ 16 w 297"/>
                  <a:gd name="T67" fmla="*/ 826 h 964"/>
                  <a:gd name="T68" fmla="*/ 43 w 297"/>
                  <a:gd name="T69" fmla="*/ 782 h 964"/>
                  <a:gd name="T70" fmla="*/ 67 w 297"/>
                  <a:gd name="T71" fmla="*/ 737 h 964"/>
                  <a:gd name="T72" fmla="*/ 87 w 297"/>
                  <a:gd name="T73" fmla="*/ 689 h 964"/>
                  <a:gd name="T74" fmla="*/ 101 w 297"/>
                  <a:gd name="T75" fmla="*/ 639 h 964"/>
                  <a:gd name="T76" fmla="*/ 113 w 297"/>
                  <a:gd name="T77" fmla="*/ 587 h 964"/>
                  <a:gd name="T78" fmla="*/ 119 w 297"/>
                  <a:gd name="T79" fmla="*/ 534 h 964"/>
                  <a:gd name="T80" fmla="*/ 122 w 297"/>
                  <a:gd name="T81" fmla="*/ 480 h 964"/>
                  <a:gd name="T82" fmla="*/ 119 w 297"/>
                  <a:gd name="T83" fmla="*/ 427 h 964"/>
                  <a:gd name="T84" fmla="*/ 113 w 297"/>
                  <a:gd name="T85" fmla="*/ 374 h 964"/>
                  <a:gd name="T86" fmla="*/ 102 w 297"/>
                  <a:gd name="T87" fmla="*/ 323 h 964"/>
                  <a:gd name="T88" fmla="*/ 88 w 297"/>
                  <a:gd name="T89" fmla="*/ 275 h 964"/>
                  <a:gd name="T90" fmla="*/ 68 w 297"/>
                  <a:gd name="T91" fmla="*/ 227 h 964"/>
                  <a:gd name="T92" fmla="*/ 45 w 297"/>
                  <a:gd name="T93" fmla="*/ 181 h 964"/>
                  <a:gd name="T94" fmla="*/ 18 w 297"/>
                  <a:gd name="T95" fmla="*/ 137 h 964"/>
                  <a:gd name="T96" fmla="*/ 8 w 297"/>
                  <a:gd name="T97" fmla="*/ 120 h 964"/>
                  <a:gd name="T98" fmla="*/ 3 w 297"/>
                  <a:gd name="T99" fmla="*/ 101 h 964"/>
                  <a:gd name="T100" fmla="*/ 2 w 297"/>
                  <a:gd name="T101" fmla="*/ 81 h 964"/>
                  <a:gd name="T102" fmla="*/ 6 w 297"/>
                  <a:gd name="T103" fmla="*/ 63 h 964"/>
                  <a:gd name="T104" fmla="*/ 14 w 297"/>
                  <a:gd name="T105" fmla="*/ 45 h 964"/>
                  <a:gd name="T106" fmla="*/ 25 w 297"/>
                  <a:gd name="T107" fmla="*/ 29 h 964"/>
                  <a:gd name="T108" fmla="*/ 41 w 297"/>
                  <a:gd name="T109" fmla="*/ 16 h 964"/>
                  <a:gd name="T110" fmla="*/ 58 w 297"/>
                  <a:gd name="T111" fmla="*/ 7 h 964"/>
                  <a:gd name="T112" fmla="*/ 77 w 297"/>
                  <a:gd name="T113" fmla="*/ 1 h 964"/>
                  <a:gd name="T114" fmla="*/ 97 w 297"/>
                  <a:gd name="T115" fmla="*/ 0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7" h="964">
                    <a:moveTo>
                      <a:pt x="97" y="0"/>
                    </a:moveTo>
                    <a:lnTo>
                      <a:pt x="116" y="5"/>
                    </a:lnTo>
                    <a:lnTo>
                      <a:pt x="134" y="12"/>
                    </a:lnTo>
                    <a:lnTo>
                      <a:pt x="149" y="23"/>
                    </a:lnTo>
                    <a:lnTo>
                      <a:pt x="163" y="39"/>
                    </a:lnTo>
                    <a:lnTo>
                      <a:pt x="198" y="95"/>
                    </a:lnTo>
                    <a:lnTo>
                      <a:pt x="229" y="153"/>
                    </a:lnTo>
                    <a:lnTo>
                      <a:pt x="253" y="215"/>
                    </a:lnTo>
                    <a:lnTo>
                      <a:pt x="272" y="279"/>
                    </a:lnTo>
                    <a:lnTo>
                      <a:pt x="286" y="344"/>
                    </a:lnTo>
                    <a:lnTo>
                      <a:pt x="294" y="412"/>
                    </a:lnTo>
                    <a:lnTo>
                      <a:pt x="297" y="480"/>
                    </a:lnTo>
                    <a:lnTo>
                      <a:pt x="295" y="541"/>
                    </a:lnTo>
                    <a:lnTo>
                      <a:pt x="289" y="602"/>
                    </a:lnTo>
                    <a:lnTo>
                      <a:pt x="278" y="660"/>
                    </a:lnTo>
                    <a:lnTo>
                      <a:pt x="263" y="717"/>
                    </a:lnTo>
                    <a:lnTo>
                      <a:pt x="243" y="772"/>
                    </a:lnTo>
                    <a:lnTo>
                      <a:pt x="219" y="826"/>
                    </a:lnTo>
                    <a:lnTo>
                      <a:pt x="192" y="877"/>
                    </a:lnTo>
                    <a:lnTo>
                      <a:pt x="160" y="927"/>
                    </a:lnTo>
                    <a:lnTo>
                      <a:pt x="145" y="942"/>
                    </a:lnTo>
                    <a:lnTo>
                      <a:pt x="128" y="954"/>
                    </a:lnTo>
                    <a:lnTo>
                      <a:pt x="109" y="961"/>
                    </a:lnTo>
                    <a:lnTo>
                      <a:pt x="88" y="964"/>
                    </a:lnTo>
                    <a:lnTo>
                      <a:pt x="71" y="962"/>
                    </a:lnTo>
                    <a:lnTo>
                      <a:pt x="53" y="957"/>
                    </a:lnTo>
                    <a:lnTo>
                      <a:pt x="38" y="948"/>
                    </a:lnTo>
                    <a:lnTo>
                      <a:pt x="22" y="935"/>
                    </a:lnTo>
                    <a:lnTo>
                      <a:pt x="11" y="918"/>
                    </a:lnTo>
                    <a:lnTo>
                      <a:pt x="3" y="901"/>
                    </a:lnTo>
                    <a:lnTo>
                      <a:pt x="0" y="882"/>
                    </a:lnTo>
                    <a:lnTo>
                      <a:pt x="1" y="862"/>
                    </a:lnTo>
                    <a:lnTo>
                      <a:pt x="6" y="844"/>
                    </a:lnTo>
                    <a:lnTo>
                      <a:pt x="16" y="826"/>
                    </a:lnTo>
                    <a:lnTo>
                      <a:pt x="43" y="782"/>
                    </a:lnTo>
                    <a:lnTo>
                      <a:pt x="67" y="737"/>
                    </a:lnTo>
                    <a:lnTo>
                      <a:pt x="87" y="689"/>
                    </a:lnTo>
                    <a:lnTo>
                      <a:pt x="101" y="639"/>
                    </a:lnTo>
                    <a:lnTo>
                      <a:pt x="113" y="587"/>
                    </a:lnTo>
                    <a:lnTo>
                      <a:pt x="119" y="534"/>
                    </a:lnTo>
                    <a:lnTo>
                      <a:pt x="122" y="480"/>
                    </a:lnTo>
                    <a:lnTo>
                      <a:pt x="119" y="427"/>
                    </a:lnTo>
                    <a:lnTo>
                      <a:pt x="113" y="374"/>
                    </a:lnTo>
                    <a:lnTo>
                      <a:pt x="102" y="323"/>
                    </a:lnTo>
                    <a:lnTo>
                      <a:pt x="88" y="275"/>
                    </a:lnTo>
                    <a:lnTo>
                      <a:pt x="68" y="227"/>
                    </a:lnTo>
                    <a:lnTo>
                      <a:pt x="45" y="181"/>
                    </a:lnTo>
                    <a:lnTo>
                      <a:pt x="18" y="137"/>
                    </a:lnTo>
                    <a:lnTo>
                      <a:pt x="8" y="120"/>
                    </a:lnTo>
                    <a:lnTo>
                      <a:pt x="3" y="101"/>
                    </a:lnTo>
                    <a:lnTo>
                      <a:pt x="2" y="81"/>
                    </a:lnTo>
                    <a:lnTo>
                      <a:pt x="6" y="63"/>
                    </a:lnTo>
                    <a:lnTo>
                      <a:pt x="14" y="45"/>
                    </a:lnTo>
                    <a:lnTo>
                      <a:pt x="25" y="29"/>
                    </a:lnTo>
                    <a:lnTo>
                      <a:pt x="41" y="16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7777910" y="4566061"/>
            <a:ext cx="676893" cy="676894"/>
            <a:chOff x="7777910" y="4566061"/>
            <a:chExt cx="676893" cy="676894"/>
          </a:xfrm>
        </p:grpSpPr>
        <p:sp>
          <p:nvSpPr>
            <p:cNvPr id="6" name="Rounded Rectangle 5"/>
            <p:cNvSpPr/>
            <p:nvPr/>
          </p:nvSpPr>
          <p:spPr>
            <a:xfrm>
              <a:off x="7777910" y="4566061"/>
              <a:ext cx="676893" cy="67689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6"/>
            <p:cNvSpPr>
              <a:spLocks noEditPoints="1"/>
            </p:cNvSpPr>
            <p:nvPr/>
          </p:nvSpPr>
          <p:spPr bwMode="auto">
            <a:xfrm>
              <a:off x="8006825" y="4743603"/>
              <a:ext cx="219062" cy="321809"/>
            </a:xfrm>
            <a:custGeom>
              <a:avLst/>
              <a:gdLst>
                <a:gd name="T0" fmla="*/ 762 w 2218"/>
                <a:gd name="T1" fmla="*/ 2604 h 3300"/>
                <a:gd name="T2" fmla="*/ 762 w 2218"/>
                <a:gd name="T3" fmla="*/ 2308 h 3300"/>
                <a:gd name="T4" fmla="*/ 1056 w 2218"/>
                <a:gd name="T5" fmla="*/ 1330 h 3300"/>
                <a:gd name="T6" fmla="*/ 756 w 2218"/>
                <a:gd name="T7" fmla="*/ 1252 h 3300"/>
                <a:gd name="T8" fmla="*/ 1350 w 2218"/>
                <a:gd name="T9" fmla="*/ 1329 h 3300"/>
                <a:gd name="T10" fmla="*/ 1291 w 2218"/>
                <a:gd name="T11" fmla="*/ 1300 h 3300"/>
                <a:gd name="T12" fmla="*/ 896 w 2218"/>
                <a:gd name="T13" fmla="*/ 248 h 3300"/>
                <a:gd name="T14" fmla="*/ 585 w 2218"/>
                <a:gd name="T15" fmla="*/ 392 h 3300"/>
                <a:gd name="T16" fmla="*/ 355 w 2218"/>
                <a:gd name="T17" fmla="*/ 641 h 3300"/>
                <a:gd name="T18" fmla="*/ 234 w 2218"/>
                <a:gd name="T19" fmla="*/ 964 h 3300"/>
                <a:gd name="T20" fmla="*/ 244 w 2218"/>
                <a:gd name="T21" fmla="*/ 1302 h 3300"/>
                <a:gd name="T22" fmla="*/ 373 w 2218"/>
                <a:gd name="T23" fmla="*/ 1598 h 3300"/>
                <a:gd name="T24" fmla="*/ 714 w 2218"/>
                <a:gd name="T25" fmla="*/ 2087 h 3300"/>
                <a:gd name="T26" fmla="*/ 573 w 2218"/>
                <a:gd name="T27" fmla="*/ 1118 h 3300"/>
                <a:gd name="T28" fmla="*/ 649 w 2218"/>
                <a:gd name="T29" fmla="*/ 1071 h 3300"/>
                <a:gd name="T30" fmla="*/ 723 w 2218"/>
                <a:gd name="T31" fmla="*/ 1118 h 3300"/>
                <a:gd name="T32" fmla="*/ 877 w 2218"/>
                <a:gd name="T33" fmla="*/ 1056 h 3300"/>
                <a:gd name="T34" fmla="*/ 1186 w 2218"/>
                <a:gd name="T35" fmla="*/ 1024 h 3300"/>
                <a:gd name="T36" fmla="*/ 1248 w 2218"/>
                <a:gd name="T37" fmla="*/ 1008 h 3300"/>
                <a:gd name="T38" fmla="*/ 1485 w 2218"/>
                <a:gd name="T39" fmla="*/ 1154 h 3300"/>
                <a:gd name="T40" fmla="*/ 1534 w 2218"/>
                <a:gd name="T41" fmla="*/ 1080 h 3300"/>
                <a:gd name="T42" fmla="*/ 1622 w 2218"/>
                <a:gd name="T43" fmla="*/ 1090 h 3300"/>
                <a:gd name="T44" fmla="*/ 1651 w 2218"/>
                <a:gd name="T45" fmla="*/ 1173 h 3300"/>
                <a:gd name="T46" fmla="*/ 1725 w 2218"/>
                <a:gd name="T47" fmla="*/ 1757 h 3300"/>
                <a:gd name="T48" fmla="*/ 1936 w 2218"/>
                <a:gd name="T49" fmla="*/ 1425 h 3300"/>
                <a:gd name="T50" fmla="*/ 1996 w 2218"/>
                <a:gd name="T51" fmla="*/ 1106 h 3300"/>
                <a:gd name="T52" fmla="*/ 1926 w 2218"/>
                <a:gd name="T53" fmla="*/ 763 h 3300"/>
                <a:gd name="T54" fmla="*/ 1736 w 2218"/>
                <a:gd name="T55" fmla="*/ 481 h 3300"/>
                <a:gd name="T56" fmla="*/ 1453 w 2218"/>
                <a:gd name="T57" fmla="*/ 291 h 3300"/>
                <a:gd name="T58" fmla="*/ 1109 w 2218"/>
                <a:gd name="T59" fmla="*/ 222 h 3300"/>
                <a:gd name="T60" fmla="*/ 1429 w 2218"/>
                <a:gd name="T61" fmla="*/ 47 h 3300"/>
                <a:gd name="T62" fmla="*/ 1775 w 2218"/>
                <a:gd name="T63" fmla="*/ 223 h 3300"/>
                <a:gd name="T64" fmla="*/ 2039 w 2218"/>
                <a:gd name="T65" fmla="*/ 505 h 3300"/>
                <a:gd name="T66" fmla="*/ 2191 w 2218"/>
                <a:gd name="T67" fmla="*/ 864 h 3300"/>
                <a:gd name="T68" fmla="*/ 2208 w 2218"/>
                <a:gd name="T69" fmla="*/ 1255 h 3300"/>
                <a:gd name="T70" fmla="*/ 2100 w 2218"/>
                <a:gd name="T71" fmla="*/ 1602 h 3300"/>
                <a:gd name="T72" fmla="*/ 1822 w 2218"/>
                <a:gd name="T73" fmla="*/ 2005 h 3300"/>
                <a:gd name="T74" fmla="*/ 1666 w 2218"/>
                <a:gd name="T75" fmla="*/ 2950 h 3300"/>
                <a:gd name="T76" fmla="*/ 1566 w 2218"/>
                <a:gd name="T77" fmla="*/ 3012 h 3300"/>
                <a:gd name="T78" fmla="*/ 1414 w 2218"/>
                <a:gd name="T79" fmla="*/ 3174 h 3300"/>
                <a:gd name="T80" fmla="*/ 1280 w 2218"/>
                <a:gd name="T81" fmla="*/ 3288 h 3300"/>
                <a:gd name="T82" fmla="*/ 938 w 2218"/>
                <a:gd name="T83" fmla="*/ 3288 h 3300"/>
                <a:gd name="T84" fmla="*/ 804 w 2218"/>
                <a:gd name="T85" fmla="*/ 3174 h 3300"/>
                <a:gd name="T86" fmla="*/ 652 w 2218"/>
                <a:gd name="T87" fmla="*/ 3012 h 3300"/>
                <a:gd name="T88" fmla="*/ 552 w 2218"/>
                <a:gd name="T89" fmla="*/ 2950 h 3300"/>
                <a:gd name="T90" fmla="*/ 396 w 2218"/>
                <a:gd name="T91" fmla="*/ 2004 h 3300"/>
                <a:gd name="T92" fmla="*/ 118 w 2218"/>
                <a:gd name="T93" fmla="*/ 1602 h 3300"/>
                <a:gd name="T94" fmla="*/ 10 w 2218"/>
                <a:gd name="T95" fmla="*/ 1255 h 3300"/>
                <a:gd name="T96" fmla="*/ 27 w 2218"/>
                <a:gd name="T97" fmla="*/ 864 h 3300"/>
                <a:gd name="T98" fmla="*/ 179 w 2218"/>
                <a:gd name="T99" fmla="*/ 505 h 3300"/>
                <a:gd name="T100" fmla="*/ 443 w 2218"/>
                <a:gd name="T101" fmla="*/ 223 h 3300"/>
                <a:gd name="T102" fmla="*/ 790 w 2218"/>
                <a:gd name="T103" fmla="*/ 47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18" h="3300">
                  <a:moveTo>
                    <a:pt x="762" y="2604"/>
                  </a:moveTo>
                  <a:lnTo>
                    <a:pt x="762" y="2791"/>
                  </a:lnTo>
                  <a:lnTo>
                    <a:pt x="1456" y="2791"/>
                  </a:lnTo>
                  <a:lnTo>
                    <a:pt x="1456" y="2604"/>
                  </a:lnTo>
                  <a:lnTo>
                    <a:pt x="762" y="2604"/>
                  </a:lnTo>
                  <a:close/>
                  <a:moveTo>
                    <a:pt x="762" y="2308"/>
                  </a:moveTo>
                  <a:lnTo>
                    <a:pt x="762" y="2494"/>
                  </a:lnTo>
                  <a:lnTo>
                    <a:pt x="1456" y="2494"/>
                  </a:lnTo>
                  <a:lnTo>
                    <a:pt x="1456" y="2308"/>
                  </a:lnTo>
                  <a:lnTo>
                    <a:pt x="762" y="2308"/>
                  </a:lnTo>
                  <a:close/>
                  <a:moveTo>
                    <a:pt x="1218" y="1159"/>
                  </a:moveTo>
                  <a:lnTo>
                    <a:pt x="1095" y="1310"/>
                  </a:lnTo>
                  <a:lnTo>
                    <a:pt x="1084" y="1320"/>
                  </a:lnTo>
                  <a:lnTo>
                    <a:pt x="1070" y="1327"/>
                  </a:lnTo>
                  <a:lnTo>
                    <a:pt x="1056" y="1330"/>
                  </a:lnTo>
                  <a:lnTo>
                    <a:pt x="1041" y="1328"/>
                  </a:lnTo>
                  <a:lnTo>
                    <a:pt x="1027" y="1323"/>
                  </a:lnTo>
                  <a:lnTo>
                    <a:pt x="1014" y="1315"/>
                  </a:lnTo>
                  <a:lnTo>
                    <a:pt x="872" y="1181"/>
                  </a:lnTo>
                  <a:lnTo>
                    <a:pt x="756" y="1252"/>
                  </a:lnTo>
                  <a:lnTo>
                    <a:pt x="949" y="2087"/>
                  </a:lnTo>
                  <a:lnTo>
                    <a:pt x="1270" y="2087"/>
                  </a:lnTo>
                  <a:lnTo>
                    <a:pt x="1453" y="1287"/>
                  </a:lnTo>
                  <a:lnTo>
                    <a:pt x="1361" y="1326"/>
                  </a:lnTo>
                  <a:lnTo>
                    <a:pt x="1350" y="1329"/>
                  </a:lnTo>
                  <a:lnTo>
                    <a:pt x="1340" y="1330"/>
                  </a:lnTo>
                  <a:lnTo>
                    <a:pt x="1325" y="1328"/>
                  </a:lnTo>
                  <a:lnTo>
                    <a:pt x="1311" y="1322"/>
                  </a:lnTo>
                  <a:lnTo>
                    <a:pt x="1299" y="1312"/>
                  </a:lnTo>
                  <a:lnTo>
                    <a:pt x="1291" y="1300"/>
                  </a:lnTo>
                  <a:lnTo>
                    <a:pt x="1218" y="1159"/>
                  </a:lnTo>
                  <a:close/>
                  <a:moveTo>
                    <a:pt x="1109" y="222"/>
                  </a:moveTo>
                  <a:lnTo>
                    <a:pt x="1036" y="225"/>
                  </a:lnTo>
                  <a:lnTo>
                    <a:pt x="966" y="234"/>
                  </a:lnTo>
                  <a:lnTo>
                    <a:pt x="896" y="248"/>
                  </a:lnTo>
                  <a:lnTo>
                    <a:pt x="829" y="267"/>
                  </a:lnTo>
                  <a:lnTo>
                    <a:pt x="764" y="291"/>
                  </a:lnTo>
                  <a:lnTo>
                    <a:pt x="702" y="321"/>
                  </a:lnTo>
                  <a:lnTo>
                    <a:pt x="643" y="354"/>
                  </a:lnTo>
                  <a:lnTo>
                    <a:pt x="585" y="392"/>
                  </a:lnTo>
                  <a:lnTo>
                    <a:pt x="532" y="435"/>
                  </a:lnTo>
                  <a:lnTo>
                    <a:pt x="483" y="481"/>
                  </a:lnTo>
                  <a:lnTo>
                    <a:pt x="437" y="531"/>
                  </a:lnTo>
                  <a:lnTo>
                    <a:pt x="393" y="584"/>
                  </a:lnTo>
                  <a:lnTo>
                    <a:pt x="355" y="641"/>
                  </a:lnTo>
                  <a:lnTo>
                    <a:pt x="322" y="701"/>
                  </a:lnTo>
                  <a:lnTo>
                    <a:pt x="293" y="763"/>
                  </a:lnTo>
                  <a:lnTo>
                    <a:pt x="268" y="827"/>
                  </a:lnTo>
                  <a:lnTo>
                    <a:pt x="248" y="894"/>
                  </a:lnTo>
                  <a:lnTo>
                    <a:pt x="234" y="964"/>
                  </a:lnTo>
                  <a:lnTo>
                    <a:pt x="225" y="1034"/>
                  </a:lnTo>
                  <a:lnTo>
                    <a:pt x="222" y="1106"/>
                  </a:lnTo>
                  <a:lnTo>
                    <a:pt x="225" y="1172"/>
                  </a:lnTo>
                  <a:lnTo>
                    <a:pt x="232" y="1237"/>
                  </a:lnTo>
                  <a:lnTo>
                    <a:pt x="244" y="1302"/>
                  </a:lnTo>
                  <a:lnTo>
                    <a:pt x="261" y="1364"/>
                  </a:lnTo>
                  <a:lnTo>
                    <a:pt x="282" y="1425"/>
                  </a:lnTo>
                  <a:lnTo>
                    <a:pt x="308" y="1485"/>
                  </a:lnTo>
                  <a:lnTo>
                    <a:pt x="338" y="1543"/>
                  </a:lnTo>
                  <a:lnTo>
                    <a:pt x="373" y="1598"/>
                  </a:lnTo>
                  <a:lnTo>
                    <a:pt x="412" y="1651"/>
                  </a:lnTo>
                  <a:lnTo>
                    <a:pt x="492" y="1756"/>
                  </a:lnTo>
                  <a:lnTo>
                    <a:pt x="570" y="1865"/>
                  </a:lnTo>
                  <a:lnTo>
                    <a:pt x="645" y="1975"/>
                  </a:lnTo>
                  <a:lnTo>
                    <a:pt x="714" y="2087"/>
                  </a:lnTo>
                  <a:lnTo>
                    <a:pt x="778" y="2087"/>
                  </a:lnTo>
                  <a:lnTo>
                    <a:pt x="567" y="1173"/>
                  </a:lnTo>
                  <a:lnTo>
                    <a:pt x="565" y="1154"/>
                  </a:lnTo>
                  <a:lnTo>
                    <a:pt x="567" y="1135"/>
                  </a:lnTo>
                  <a:lnTo>
                    <a:pt x="573" y="1118"/>
                  </a:lnTo>
                  <a:lnTo>
                    <a:pt x="583" y="1103"/>
                  </a:lnTo>
                  <a:lnTo>
                    <a:pt x="596" y="1090"/>
                  </a:lnTo>
                  <a:lnTo>
                    <a:pt x="612" y="1080"/>
                  </a:lnTo>
                  <a:lnTo>
                    <a:pt x="630" y="1074"/>
                  </a:lnTo>
                  <a:lnTo>
                    <a:pt x="649" y="1071"/>
                  </a:lnTo>
                  <a:lnTo>
                    <a:pt x="668" y="1074"/>
                  </a:lnTo>
                  <a:lnTo>
                    <a:pt x="685" y="1080"/>
                  </a:lnTo>
                  <a:lnTo>
                    <a:pt x="700" y="1089"/>
                  </a:lnTo>
                  <a:lnTo>
                    <a:pt x="713" y="1102"/>
                  </a:lnTo>
                  <a:lnTo>
                    <a:pt x="723" y="1118"/>
                  </a:lnTo>
                  <a:lnTo>
                    <a:pt x="729" y="1136"/>
                  </a:lnTo>
                  <a:lnTo>
                    <a:pt x="730" y="1138"/>
                  </a:lnTo>
                  <a:lnTo>
                    <a:pt x="850" y="1064"/>
                  </a:lnTo>
                  <a:lnTo>
                    <a:pt x="863" y="1059"/>
                  </a:lnTo>
                  <a:lnTo>
                    <a:pt x="877" y="1056"/>
                  </a:lnTo>
                  <a:lnTo>
                    <a:pt x="891" y="1058"/>
                  </a:lnTo>
                  <a:lnTo>
                    <a:pt x="905" y="1063"/>
                  </a:lnTo>
                  <a:lnTo>
                    <a:pt x="916" y="1071"/>
                  </a:lnTo>
                  <a:lnTo>
                    <a:pt x="1047" y="1193"/>
                  </a:lnTo>
                  <a:lnTo>
                    <a:pt x="1186" y="1024"/>
                  </a:lnTo>
                  <a:lnTo>
                    <a:pt x="1196" y="1015"/>
                  </a:lnTo>
                  <a:lnTo>
                    <a:pt x="1208" y="1008"/>
                  </a:lnTo>
                  <a:lnTo>
                    <a:pt x="1221" y="1005"/>
                  </a:lnTo>
                  <a:lnTo>
                    <a:pt x="1235" y="1004"/>
                  </a:lnTo>
                  <a:lnTo>
                    <a:pt x="1248" y="1008"/>
                  </a:lnTo>
                  <a:lnTo>
                    <a:pt x="1260" y="1014"/>
                  </a:lnTo>
                  <a:lnTo>
                    <a:pt x="1270" y="1023"/>
                  </a:lnTo>
                  <a:lnTo>
                    <a:pt x="1278" y="1034"/>
                  </a:lnTo>
                  <a:lnTo>
                    <a:pt x="1366" y="1203"/>
                  </a:lnTo>
                  <a:lnTo>
                    <a:pt x="1485" y="1154"/>
                  </a:lnTo>
                  <a:lnTo>
                    <a:pt x="1489" y="1136"/>
                  </a:lnTo>
                  <a:lnTo>
                    <a:pt x="1495" y="1118"/>
                  </a:lnTo>
                  <a:lnTo>
                    <a:pt x="1505" y="1102"/>
                  </a:lnTo>
                  <a:lnTo>
                    <a:pt x="1518" y="1089"/>
                  </a:lnTo>
                  <a:lnTo>
                    <a:pt x="1534" y="1080"/>
                  </a:lnTo>
                  <a:lnTo>
                    <a:pt x="1551" y="1074"/>
                  </a:lnTo>
                  <a:lnTo>
                    <a:pt x="1569" y="1071"/>
                  </a:lnTo>
                  <a:lnTo>
                    <a:pt x="1588" y="1074"/>
                  </a:lnTo>
                  <a:lnTo>
                    <a:pt x="1606" y="1080"/>
                  </a:lnTo>
                  <a:lnTo>
                    <a:pt x="1622" y="1090"/>
                  </a:lnTo>
                  <a:lnTo>
                    <a:pt x="1635" y="1103"/>
                  </a:lnTo>
                  <a:lnTo>
                    <a:pt x="1645" y="1118"/>
                  </a:lnTo>
                  <a:lnTo>
                    <a:pt x="1651" y="1135"/>
                  </a:lnTo>
                  <a:lnTo>
                    <a:pt x="1653" y="1154"/>
                  </a:lnTo>
                  <a:lnTo>
                    <a:pt x="1651" y="1173"/>
                  </a:lnTo>
                  <a:lnTo>
                    <a:pt x="1440" y="2087"/>
                  </a:lnTo>
                  <a:lnTo>
                    <a:pt x="1504" y="2087"/>
                  </a:lnTo>
                  <a:lnTo>
                    <a:pt x="1574" y="1975"/>
                  </a:lnTo>
                  <a:lnTo>
                    <a:pt x="1648" y="1865"/>
                  </a:lnTo>
                  <a:lnTo>
                    <a:pt x="1725" y="1757"/>
                  </a:lnTo>
                  <a:lnTo>
                    <a:pt x="1806" y="1651"/>
                  </a:lnTo>
                  <a:lnTo>
                    <a:pt x="1845" y="1599"/>
                  </a:lnTo>
                  <a:lnTo>
                    <a:pt x="1880" y="1543"/>
                  </a:lnTo>
                  <a:lnTo>
                    <a:pt x="1910" y="1485"/>
                  </a:lnTo>
                  <a:lnTo>
                    <a:pt x="1936" y="1425"/>
                  </a:lnTo>
                  <a:lnTo>
                    <a:pt x="1957" y="1364"/>
                  </a:lnTo>
                  <a:lnTo>
                    <a:pt x="1975" y="1302"/>
                  </a:lnTo>
                  <a:lnTo>
                    <a:pt x="1986" y="1237"/>
                  </a:lnTo>
                  <a:lnTo>
                    <a:pt x="1994" y="1172"/>
                  </a:lnTo>
                  <a:lnTo>
                    <a:pt x="1996" y="1106"/>
                  </a:lnTo>
                  <a:lnTo>
                    <a:pt x="1993" y="1034"/>
                  </a:lnTo>
                  <a:lnTo>
                    <a:pt x="1985" y="964"/>
                  </a:lnTo>
                  <a:lnTo>
                    <a:pt x="1970" y="894"/>
                  </a:lnTo>
                  <a:lnTo>
                    <a:pt x="1950" y="827"/>
                  </a:lnTo>
                  <a:lnTo>
                    <a:pt x="1926" y="763"/>
                  </a:lnTo>
                  <a:lnTo>
                    <a:pt x="1897" y="701"/>
                  </a:lnTo>
                  <a:lnTo>
                    <a:pt x="1863" y="641"/>
                  </a:lnTo>
                  <a:lnTo>
                    <a:pt x="1825" y="584"/>
                  </a:lnTo>
                  <a:lnTo>
                    <a:pt x="1782" y="531"/>
                  </a:lnTo>
                  <a:lnTo>
                    <a:pt x="1736" y="481"/>
                  </a:lnTo>
                  <a:lnTo>
                    <a:pt x="1686" y="435"/>
                  </a:lnTo>
                  <a:lnTo>
                    <a:pt x="1633" y="392"/>
                  </a:lnTo>
                  <a:lnTo>
                    <a:pt x="1576" y="354"/>
                  </a:lnTo>
                  <a:lnTo>
                    <a:pt x="1516" y="321"/>
                  </a:lnTo>
                  <a:lnTo>
                    <a:pt x="1453" y="291"/>
                  </a:lnTo>
                  <a:lnTo>
                    <a:pt x="1389" y="267"/>
                  </a:lnTo>
                  <a:lnTo>
                    <a:pt x="1322" y="248"/>
                  </a:lnTo>
                  <a:lnTo>
                    <a:pt x="1252" y="234"/>
                  </a:lnTo>
                  <a:lnTo>
                    <a:pt x="1182" y="225"/>
                  </a:lnTo>
                  <a:lnTo>
                    <a:pt x="1109" y="222"/>
                  </a:lnTo>
                  <a:close/>
                  <a:moveTo>
                    <a:pt x="1109" y="0"/>
                  </a:moveTo>
                  <a:lnTo>
                    <a:pt x="1192" y="3"/>
                  </a:lnTo>
                  <a:lnTo>
                    <a:pt x="1272" y="12"/>
                  </a:lnTo>
                  <a:lnTo>
                    <a:pt x="1352" y="27"/>
                  </a:lnTo>
                  <a:lnTo>
                    <a:pt x="1429" y="47"/>
                  </a:lnTo>
                  <a:lnTo>
                    <a:pt x="1504" y="72"/>
                  </a:lnTo>
                  <a:lnTo>
                    <a:pt x="1576" y="103"/>
                  </a:lnTo>
                  <a:lnTo>
                    <a:pt x="1646" y="139"/>
                  </a:lnTo>
                  <a:lnTo>
                    <a:pt x="1712" y="179"/>
                  </a:lnTo>
                  <a:lnTo>
                    <a:pt x="1775" y="223"/>
                  </a:lnTo>
                  <a:lnTo>
                    <a:pt x="1836" y="272"/>
                  </a:lnTo>
                  <a:lnTo>
                    <a:pt x="1893" y="324"/>
                  </a:lnTo>
                  <a:lnTo>
                    <a:pt x="1945" y="381"/>
                  </a:lnTo>
                  <a:lnTo>
                    <a:pt x="1995" y="442"/>
                  </a:lnTo>
                  <a:lnTo>
                    <a:pt x="2039" y="505"/>
                  </a:lnTo>
                  <a:lnTo>
                    <a:pt x="2079" y="571"/>
                  </a:lnTo>
                  <a:lnTo>
                    <a:pt x="2114" y="640"/>
                  </a:lnTo>
                  <a:lnTo>
                    <a:pt x="2146" y="713"/>
                  </a:lnTo>
                  <a:lnTo>
                    <a:pt x="2171" y="788"/>
                  </a:lnTo>
                  <a:lnTo>
                    <a:pt x="2191" y="864"/>
                  </a:lnTo>
                  <a:lnTo>
                    <a:pt x="2206" y="943"/>
                  </a:lnTo>
                  <a:lnTo>
                    <a:pt x="2215" y="1024"/>
                  </a:lnTo>
                  <a:lnTo>
                    <a:pt x="2218" y="1106"/>
                  </a:lnTo>
                  <a:lnTo>
                    <a:pt x="2215" y="1181"/>
                  </a:lnTo>
                  <a:lnTo>
                    <a:pt x="2208" y="1255"/>
                  </a:lnTo>
                  <a:lnTo>
                    <a:pt x="2196" y="1327"/>
                  </a:lnTo>
                  <a:lnTo>
                    <a:pt x="2179" y="1398"/>
                  </a:lnTo>
                  <a:lnTo>
                    <a:pt x="2158" y="1467"/>
                  </a:lnTo>
                  <a:lnTo>
                    <a:pt x="2131" y="1536"/>
                  </a:lnTo>
                  <a:lnTo>
                    <a:pt x="2100" y="1602"/>
                  </a:lnTo>
                  <a:lnTo>
                    <a:pt x="2065" y="1666"/>
                  </a:lnTo>
                  <a:lnTo>
                    <a:pt x="2025" y="1729"/>
                  </a:lnTo>
                  <a:lnTo>
                    <a:pt x="1981" y="1788"/>
                  </a:lnTo>
                  <a:lnTo>
                    <a:pt x="1899" y="1896"/>
                  </a:lnTo>
                  <a:lnTo>
                    <a:pt x="1822" y="2005"/>
                  </a:lnTo>
                  <a:lnTo>
                    <a:pt x="1747" y="2117"/>
                  </a:lnTo>
                  <a:lnTo>
                    <a:pt x="1678" y="2230"/>
                  </a:lnTo>
                  <a:lnTo>
                    <a:pt x="1678" y="2902"/>
                  </a:lnTo>
                  <a:lnTo>
                    <a:pt x="1675" y="2927"/>
                  </a:lnTo>
                  <a:lnTo>
                    <a:pt x="1666" y="2950"/>
                  </a:lnTo>
                  <a:lnTo>
                    <a:pt x="1653" y="2971"/>
                  </a:lnTo>
                  <a:lnTo>
                    <a:pt x="1636" y="2988"/>
                  </a:lnTo>
                  <a:lnTo>
                    <a:pt x="1615" y="3001"/>
                  </a:lnTo>
                  <a:lnTo>
                    <a:pt x="1592" y="3009"/>
                  </a:lnTo>
                  <a:lnTo>
                    <a:pt x="1566" y="3012"/>
                  </a:lnTo>
                  <a:lnTo>
                    <a:pt x="1440" y="3012"/>
                  </a:lnTo>
                  <a:lnTo>
                    <a:pt x="1440" y="3066"/>
                  </a:lnTo>
                  <a:lnTo>
                    <a:pt x="1437" y="3103"/>
                  </a:lnTo>
                  <a:lnTo>
                    <a:pt x="1428" y="3139"/>
                  </a:lnTo>
                  <a:lnTo>
                    <a:pt x="1414" y="3174"/>
                  </a:lnTo>
                  <a:lnTo>
                    <a:pt x="1395" y="3204"/>
                  </a:lnTo>
                  <a:lnTo>
                    <a:pt x="1372" y="3231"/>
                  </a:lnTo>
                  <a:lnTo>
                    <a:pt x="1345" y="3255"/>
                  </a:lnTo>
                  <a:lnTo>
                    <a:pt x="1314" y="3274"/>
                  </a:lnTo>
                  <a:lnTo>
                    <a:pt x="1280" y="3288"/>
                  </a:lnTo>
                  <a:lnTo>
                    <a:pt x="1244" y="3297"/>
                  </a:lnTo>
                  <a:lnTo>
                    <a:pt x="1206" y="3300"/>
                  </a:lnTo>
                  <a:lnTo>
                    <a:pt x="1012" y="3300"/>
                  </a:lnTo>
                  <a:lnTo>
                    <a:pt x="974" y="3297"/>
                  </a:lnTo>
                  <a:lnTo>
                    <a:pt x="938" y="3288"/>
                  </a:lnTo>
                  <a:lnTo>
                    <a:pt x="904" y="3274"/>
                  </a:lnTo>
                  <a:lnTo>
                    <a:pt x="874" y="3255"/>
                  </a:lnTo>
                  <a:lnTo>
                    <a:pt x="846" y="3231"/>
                  </a:lnTo>
                  <a:lnTo>
                    <a:pt x="823" y="3204"/>
                  </a:lnTo>
                  <a:lnTo>
                    <a:pt x="804" y="3174"/>
                  </a:lnTo>
                  <a:lnTo>
                    <a:pt x="790" y="3139"/>
                  </a:lnTo>
                  <a:lnTo>
                    <a:pt x="781" y="3103"/>
                  </a:lnTo>
                  <a:lnTo>
                    <a:pt x="778" y="3066"/>
                  </a:lnTo>
                  <a:lnTo>
                    <a:pt x="778" y="3012"/>
                  </a:lnTo>
                  <a:lnTo>
                    <a:pt x="652" y="3012"/>
                  </a:lnTo>
                  <a:lnTo>
                    <a:pt x="627" y="3009"/>
                  </a:lnTo>
                  <a:lnTo>
                    <a:pt x="603" y="3001"/>
                  </a:lnTo>
                  <a:lnTo>
                    <a:pt x="582" y="2988"/>
                  </a:lnTo>
                  <a:lnTo>
                    <a:pt x="565" y="2971"/>
                  </a:lnTo>
                  <a:lnTo>
                    <a:pt x="552" y="2950"/>
                  </a:lnTo>
                  <a:lnTo>
                    <a:pt x="543" y="2927"/>
                  </a:lnTo>
                  <a:lnTo>
                    <a:pt x="541" y="2902"/>
                  </a:lnTo>
                  <a:lnTo>
                    <a:pt x="541" y="2229"/>
                  </a:lnTo>
                  <a:lnTo>
                    <a:pt x="471" y="2116"/>
                  </a:lnTo>
                  <a:lnTo>
                    <a:pt x="396" y="2004"/>
                  </a:lnTo>
                  <a:lnTo>
                    <a:pt x="319" y="1895"/>
                  </a:lnTo>
                  <a:lnTo>
                    <a:pt x="237" y="1788"/>
                  </a:lnTo>
                  <a:lnTo>
                    <a:pt x="193" y="1729"/>
                  </a:lnTo>
                  <a:lnTo>
                    <a:pt x="154" y="1666"/>
                  </a:lnTo>
                  <a:lnTo>
                    <a:pt x="118" y="1602"/>
                  </a:lnTo>
                  <a:lnTo>
                    <a:pt x="88" y="1536"/>
                  </a:lnTo>
                  <a:lnTo>
                    <a:pt x="61" y="1467"/>
                  </a:lnTo>
                  <a:lnTo>
                    <a:pt x="39" y="1398"/>
                  </a:lnTo>
                  <a:lnTo>
                    <a:pt x="22" y="1327"/>
                  </a:lnTo>
                  <a:lnTo>
                    <a:pt x="10" y="1255"/>
                  </a:lnTo>
                  <a:lnTo>
                    <a:pt x="3" y="1181"/>
                  </a:lnTo>
                  <a:lnTo>
                    <a:pt x="0" y="1106"/>
                  </a:lnTo>
                  <a:lnTo>
                    <a:pt x="3" y="1024"/>
                  </a:lnTo>
                  <a:lnTo>
                    <a:pt x="12" y="943"/>
                  </a:lnTo>
                  <a:lnTo>
                    <a:pt x="27" y="864"/>
                  </a:lnTo>
                  <a:lnTo>
                    <a:pt x="47" y="788"/>
                  </a:lnTo>
                  <a:lnTo>
                    <a:pt x="73" y="713"/>
                  </a:lnTo>
                  <a:lnTo>
                    <a:pt x="104" y="640"/>
                  </a:lnTo>
                  <a:lnTo>
                    <a:pt x="139" y="571"/>
                  </a:lnTo>
                  <a:lnTo>
                    <a:pt x="179" y="505"/>
                  </a:lnTo>
                  <a:lnTo>
                    <a:pt x="224" y="442"/>
                  </a:lnTo>
                  <a:lnTo>
                    <a:pt x="273" y="381"/>
                  </a:lnTo>
                  <a:lnTo>
                    <a:pt x="326" y="324"/>
                  </a:lnTo>
                  <a:lnTo>
                    <a:pt x="382" y="272"/>
                  </a:lnTo>
                  <a:lnTo>
                    <a:pt x="443" y="223"/>
                  </a:lnTo>
                  <a:lnTo>
                    <a:pt x="506" y="179"/>
                  </a:lnTo>
                  <a:lnTo>
                    <a:pt x="572" y="139"/>
                  </a:lnTo>
                  <a:lnTo>
                    <a:pt x="642" y="103"/>
                  </a:lnTo>
                  <a:lnTo>
                    <a:pt x="714" y="72"/>
                  </a:lnTo>
                  <a:lnTo>
                    <a:pt x="790" y="47"/>
                  </a:lnTo>
                  <a:lnTo>
                    <a:pt x="866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212563" y="4566061"/>
            <a:ext cx="676893" cy="676894"/>
            <a:chOff x="9212563" y="4566061"/>
            <a:chExt cx="676893" cy="676894"/>
          </a:xfrm>
        </p:grpSpPr>
        <p:sp>
          <p:nvSpPr>
            <p:cNvPr id="7" name="Rounded Rectangle 6"/>
            <p:cNvSpPr/>
            <p:nvPr/>
          </p:nvSpPr>
          <p:spPr>
            <a:xfrm>
              <a:off x="9212563" y="4566061"/>
              <a:ext cx="676893" cy="6768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29"/>
            <p:cNvGrpSpPr>
              <a:grpSpLocks noChangeAspect="1"/>
            </p:cNvGrpSpPr>
            <p:nvPr/>
          </p:nvGrpSpPr>
          <p:grpSpPr bwMode="auto">
            <a:xfrm>
              <a:off x="9378765" y="4733859"/>
              <a:ext cx="391476" cy="385962"/>
              <a:chOff x="5908" y="3012"/>
              <a:chExt cx="213" cy="210"/>
            </a:xfrm>
            <a:solidFill>
              <a:schemeClr val="bg1"/>
            </a:solidFill>
          </p:grpSpPr>
          <p:sp>
            <p:nvSpPr>
              <p:cNvPr id="51" name="Freeform 31"/>
              <p:cNvSpPr>
                <a:spLocks noEditPoints="1"/>
              </p:cNvSpPr>
              <p:nvPr/>
            </p:nvSpPr>
            <p:spPr bwMode="auto">
              <a:xfrm>
                <a:off x="5908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8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8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4 w 899"/>
                  <a:gd name="T17" fmla="*/ 736 h 898"/>
                  <a:gd name="T18" fmla="*/ 725 w 899"/>
                  <a:gd name="T19" fmla="*/ 733 h 898"/>
                  <a:gd name="T20" fmla="*/ 733 w 899"/>
                  <a:gd name="T21" fmla="*/ 726 h 898"/>
                  <a:gd name="T22" fmla="*/ 736 w 899"/>
                  <a:gd name="T23" fmla="*/ 715 h 898"/>
                  <a:gd name="T24" fmla="*/ 736 w 899"/>
                  <a:gd name="T25" fmla="*/ 177 h 898"/>
                  <a:gd name="T26" fmla="*/ 733 w 899"/>
                  <a:gd name="T27" fmla="*/ 166 h 898"/>
                  <a:gd name="T28" fmla="*/ 725 w 899"/>
                  <a:gd name="T29" fmla="*/ 159 h 898"/>
                  <a:gd name="T30" fmla="*/ 714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9 w 899"/>
                  <a:gd name="T43" fmla="*/ 25 h 898"/>
                  <a:gd name="T44" fmla="*/ 834 w 899"/>
                  <a:gd name="T45" fmla="*/ 42 h 898"/>
                  <a:gd name="T46" fmla="*/ 855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5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5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5 w 899"/>
                  <a:gd name="T65" fmla="*/ 834 h 898"/>
                  <a:gd name="T66" fmla="*/ 834 w 899"/>
                  <a:gd name="T67" fmla="*/ 856 h 898"/>
                  <a:gd name="T68" fmla="*/ 809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8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8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8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8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4" y="736"/>
                    </a:lnTo>
                    <a:lnTo>
                      <a:pt x="725" y="733"/>
                    </a:lnTo>
                    <a:lnTo>
                      <a:pt x="733" y="726"/>
                    </a:lnTo>
                    <a:lnTo>
                      <a:pt x="736" y="715"/>
                    </a:lnTo>
                    <a:lnTo>
                      <a:pt x="736" y="177"/>
                    </a:lnTo>
                    <a:lnTo>
                      <a:pt x="733" y="166"/>
                    </a:lnTo>
                    <a:lnTo>
                      <a:pt x="725" y="159"/>
                    </a:lnTo>
                    <a:lnTo>
                      <a:pt x="714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9" y="25"/>
                    </a:lnTo>
                    <a:lnTo>
                      <a:pt x="834" y="42"/>
                    </a:lnTo>
                    <a:lnTo>
                      <a:pt x="855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5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5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5" y="834"/>
                    </a:lnTo>
                    <a:lnTo>
                      <a:pt x="834" y="856"/>
                    </a:lnTo>
                    <a:lnTo>
                      <a:pt x="809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8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8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5925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"/>
              <p:cNvSpPr>
                <a:spLocks noEditPoints="1"/>
              </p:cNvSpPr>
              <p:nvPr/>
            </p:nvSpPr>
            <p:spPr bwMode="auto">
              <a:xfrm>
                <a:off x="5908" y="3100"/>
                <a:ext cx="56" cy="56"/>
              </a:xfrm>
              <a:custGeom>
                <a:avLst/>
                <a:gdLst>
                  <a:gd name="T0" fmla="*/ 178 w 899"/>
                  <a:gd name="T1" fmla="*/ 154 h 897"/>
                  <a:gd name="T2" fmla="*/ 169 w 899"/>
                  <a:gd name="T3" fmla="*/ 156 h 897"/>
                  <a:gd name="T4" fmla="*/ 162 w 899"/>
                  <a:gd name="T5" fmla="*/ 162 h 897"/>
                  <a:gd name="T6" fmla="*/ 158 w 899"/>
                  <a:gd name="T7" fmla="*/ 170 h 897"/>
                  <a:gd name="T8" fmla="*/ 156 w 899"/>
                  <a:gd name="T9" fmla="*/ 178 h 897"/>
                  <a:gd name="T10" fmla="*/ 156 w 899"/>
                  <a:gd name="T11" fmla="*/ 716 h 897"/>
                  <a:gd name="T12" fmla="*/ 158 w 899"/>
                  <a:gd name="T13" fmla="*/ 723 h 897"/>
                  <a:gd name="T14" fmla="*/ 162 w 899"/>
                  <a:gd name="T15" fmla="*/ 730 h 897"/>
                  <a:gd name="T16" fmla="*/ 169 w 899"/>
                  <a:gd name="T17" fmla="*/ 734 h 897"/>
                  <a:gd name="T18" fmla="*/ 178 w 899"/>
                  <a:gd name="T19" fmla="*/ 735 h 897"/>
                  <a:gd name="T20" fmla="*/ 715 w 899"/>
                  <a:gd name="T21" fmla="*/ 735 h 897"/>
                  <a:gd name="T22" fmla="*/ 724 w 899"/>
                  <a:gd name="T23" fmla="*/ 734 h 897"/>
                  <a:gd name="T24" fmla="*/ 730 w 899"/>
                  <a:gd name="T25" fmla="*/ 730 h 897"/>
                  <a:gd name="T26" fmla="*/ 734 w 899"/>
                  <a:gd name="T27" fmla="*/ 723 h 897"/>
                  <a:gd name="T28" fmla="*/ 736 w 899"/>
                  <a:gd name="T29" fmla="*/ 716 h 897"/>
                  <a:gd name="T30" fmla="*/ 736 w 899"/>
                  <a:gd name="T31" fmla="*/ 178 h 897"/>
                  <a:gd name="T32" fmla="*/ 734 w 899"/>
                  <a:gd name="T33" fmla="*/ 170 h 897"/>
                  <a:gd name="T34" fmla="*/ 730 w 899"/>
                  <a:gd name="T35" fmla="*/ 162 h 897"/>
                  <a:gd name="T36" fmla="*/ 724 w 899"/>
                  <a:gd name="T37" fmla="*/ 156 h 897"/>
                  <a:gd name="T38" fmla="*/ 715 w 899"/>
                  <a:gd name="T39" fmla="*/ 154 h 897"/>
                  <a:gd name="T40" fmla="*/ 178 w 899"/>
                  <a:gd name="T41" fmla="*/ 154 h 897"/>
                  <a:gd name="T42" fmla="*/ 179 w 899"/>
                  <a:gd name="T43" fmla="*/ 0 h 897"/>
                  <a:gd name="T44" fmla="*/ 718 w 899"/>
                  <a:gd name="T45" fmla="*/ 0 h 897"/>
                  <a:gd name="T46" fmla="*/ 750 w 899"/>
                  <a:gd name="T47" fmla="*/ 2 h 897"/>
                  <a:gd name="T48" fmla="*/ 781 w 899"/>
                  <a:gd name="T49" fmla="*/ 10 h 897"/>
                  <a:gd name="T50" fmla="*/ 809 w 899"/>
                  <a:gd name="T51" fmla="*/ 24 h 897"/>
                  <a:gd name="T52" fmla="*/ 834 w 899"/>
                  <a:gd name="T53" fmla="*/ 41 h 897"/>
                  <a:gd name="T54" fmla="*/ 855 w 899"/>
                  <a:gd name="T55" fmla="*/ 63 h 897"/>
                  <a:gd name="T56" fmla="*/ 873 w 899"/>
                  <a:gd name="T57" fmla="*/ 87 h 897"/>
                  <a:gd name="T58" fmla="*/ 887 w 899"/>
                  <a:gd name="T59" fmla="*/ 115 h 897"/>
                  <a:gd name="T60" fmla="*/ 895 w 899"/>
                  <a:gd name="T61" fmla="*/ 145 h 897"/>
                  <a:gd name="T62" fmla="*/ 899 w 899"/>
                  <a:gd name="T63" fmla="*/ 177 h 897"/>
                  <a:gd name="T64" fmla="*/ 899 w 899"/>
                  <a:gd name="T65" fmla="*/ 716 h 897"/>
                  <a:gd name="T66" fmla="*/ 895 w 899"/>
                  <a:gd name="T67" fmla="*/ 749 h 897"/>
                  <a:gd name="T68" fmla="*/ 887 w 899"/>
                  <a:gd name="T69" fmla="*/ 779 h 897"/>
                  <a:gd name="T70" fmla="*/ 873 w 899"/>
                  <a:gd name="T71" fmla="*/ 808 h 897"/>
                  <a:gd name="T72" fmla="*/ 855 w 899"/>
                  <a:gd name="T73" fmla="*/ 833 h 897"/>
                  <a:gd name="T74" fmla="*/ 834 w 899"/>
                  <a:gd name="T75" fmla="*/ 855 h 897"/>
                  <a:gd name="T76" fmla="*/ 809 w 899"/>
                  <a:gd name="T77" fmla="*/ 873 h 897"/>
                  <a:gd name="T78" fmla="*/ 781 w 899"/>
                  <a:gd name="T79" fmla="*/ 885 h 897"/>
                  <a:gd name="T80" fmla="*/ 750 w 899"/>
                  <a:gd name="T81" fmla="*/ 894 h 897"/>
                  <a:gd name="T82" fmla="*/ 718 w 899"/>
                  <a:gd name="T83" fmla="*/ 897 h 897"/>
                  <a:gd name="T84" fmla="*/ 179 w 899"/>
                  <a:gd name="T85" fmla="*/ 897 h 897"/>
                  <a:gd name="T86" fmla="*/ 146 w 899"/>
                  <a:gd name="T87" fmla="*/ 894 h 897"/>
                  <a:gd name="T88" fmla="*/ 116 w 899"/>
                  <a:gd name="T89" fmla="*/ 885 h 897"/>
                  <a:gd name="T90" fmla="*/ 88 w 899"/>
                  <a:gd name="T91" fmla="*/ 873 h 897"/>
                  <a:gd name="T92" fmla="*/ 63 w 899"/>
                  <a:gd name="T93" fmla="*/ 855 h 897"/>
                  <a:gd name="T94" fmla="*/ 42 w 899"/>
                  <a:gd name="T95" fmla="*/ 833 h 897"/>
                  <a:gd name="T96" fmla="*/ 24 w 899"/>
                  <a:gd name="T97" fmla="*/ 808 h 897"/>
                  <a:gd name="T98" fmla="*/ 12 w 899"/>
                  <a:gd name="T99" fmla="*/ 779 h 897"/>
                  <a:gd name="T100" fmla="*/ 3 w 899"/>
                  <a:gd name="T101" fmla="*/ 749 h 897"/>
                  <a:gd name="T102" fmla="*/ 0 w 899"/>
                  <a:gd name="T103" fmla="*/ 716 h 897"/>
                  <a:gd name="T104" fmla="*/ 0 w 899"/>
                  <a:gd name="T105" fmla="*/ 177 h 897"/>
                  <a:gd name="T106" fmla="*/ 3 w 899"/>
                  <a:gd name="T107" fmla="*/ 145 h 897"/>
                  <a:gd name="T108" fmla="*/ 12 w 899"/>
                  <a:gd name="T109" fmla="*/ 115 h 897"/>
                  <a:gd name="T110" fmla="*/ 24 w 899"/>
                  <a:gd name="T111" fmla="*/ 87 h 897"/>
                  <a:gd name="T112" fmla="*/ 42 w 899"/>
                  <a:gd name="T113" fmla="*/ 63 h 897"/>
                  <a:gd name="T114" fmla="*/ 63 w 899"/>
                  <a:gd name="T115" fmla="*/ 41 h 897"/>
                  <a:gd name="T116" fmla="*/ 88 w 899"/>
                  <a:gd name="T117" fmla="*/ 24 h 897"/>
                  <a:gd name="T118" fmla="*/ 116 w 899"/>
                  <a:gd name="T119" fmla="*/ 10 h 897"/>
                  <a:gd name="T120" fmla="*/ 146 w 899"/>
                  <a:gd name="T121" fmla="*/ 2 h 897"/>
                  <a:gd name="T122" fmla="*/ 179 w 899"/>
                  <a:gd name="T123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9" h="897">
                    <a:moveTo>
                      <a:pt x="178" y="154"/>
                    </a:moveTo>
                    <a:lnTo>
                      <a:pt x="169" y="156"/>
                    </a:lnTo>
                    <a:lnTo>
                      <a:pt x="162" y="162"/>
                    </a:lnTo>
                    <a:lnTo>
                      <a:pt x="158" y="170"/>
                    </a:lnTo>
                    <a:lnTo>
                      <a:pt x="156" y="178"/>
                    </a:lnTo>
                    <a:lnTo>
                      <a:pt x="156" y="716"/>
                    </a:lnTo>
                    <a:lnTo>
                      <a:pt x="158" y="723"/>
                    </a:lnTo>
                    <a:lnTo>
                      <a:pt x="162" y="730"/>
                    </a:lnTo>
                    <a:lnTo>
                      <a:pt x="169" y="734"/>
                    </a:lnTo>
                    <a:lnTo>
                      <a:pt x="178" y="735"/>
                    </a:lnTo>
                    <a:lnTo>
                      <a:pt x="715" y="735"/>
                    </a:lnTo>
                    <a:lnTo>
                      <a:pt x="724" y="734"/>
                    </a:lnTo>
                    <a:lnTo>
                      <a:pt x="730" y="730"/>
                    </a:lnTo>
                    <a:lnTo>
                      <a:pt x="734" y="723"/>
                    </a:lnTo>
                    <a:lnTo>
                      <a:pt x="736" y="716"/>
                    </a:lnTo>
                    <a:lnTo>
                      <a:pt x="736" y="178"/>
                    </a:lnTo>
                    <a:lnTo>
                      <a:pt x="734" y="170"/>
                    </a:lnTo>
                    <a:lnTo>
                      <a:pt x="730" y="162"/>
                    </a:lnTo>
                    <a:lnTo>
                      <a:pt x="724" y="156"/>
                    </a:lnTo>
                    <a:lnTo>
                      <a:pt x="715" y="154"/>
                    </a:lnTo>
                    <a:lnTo>
                      <a:pt x="178" y="154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2"/>
                    </a:lnTo>
                    <a:lnTo>
                      <a:pt x="781" y="10"/>
                    </a:lnTo>
                    <a:lnTo>
                      <a:pt x="809" y="24"/>
                    </a:lnTo>
                    <a:lnTo>
                      <a:pt x="834" y="41"/>
                    </a:lnTo>
                    <a:lnTo>
                      <a:pt x="855" y="63"/>
                    </a:lnTo>
                    <a:lnTo>
                      <a:pt x="873" y="87"/>
                    </a:lnTo>
                    <a:lnTo>
                      <a:pt x="887" y="115"/>
                    </a:lnTo>
                    <a:lnTo>
                      <a:pt x="895" y="145"/>
                    </a:lnTo>
                    <a:lnTo>
                      <a:pt x="899" y="177"/>
                    </a:lnTo>
                    <a:lnTo>
                      <a:pt x="899" y="716"/>
                    </a:lnTo>
                    <a:lnTo>
                      <a:pt x="895" y="749"/>
                    </a:lnTo>
                    <a:lnTo>
                      <a:pt x="887" y="779"/>
                    </a:lnTo>
                    <a:lnTo>
                      <a:pt x="873" y="808"/>
                    </a:lnTo>
                    <a:lnTo>
                      <a:pt x="855" y="833"/>
                    </a:lnTo>
                    <a:lnTo>
                      <a:pt x="834" y="855"/>
                    </a:lnTo>
                    <a:lnTo>
                      <a:pt x="809" y="873"/>
                    </a:lnTo>
                    <a:lnTo>
                      <a:pt x="781" y="885"/>
                    </a:lnTo>
                    <a:lnTo>
                      <a:pt x="750" y="894"/>
                    </a:lnTo>
                    <a:lnTo>
                      <a:pt x="718" y="897"/>
                    </a:lnTo>
                    <a:lnTo>
                      <a:pt x="179" y="897"/>
                    </a:lnTo>
                    <a:lnTo>
                      <a:pt x="146" y="894"/>
                    </a:lnTo>
                    <a:lnTo>
                      <a:pt x="116" y="885"/>
                    </a:lnTo>
                    <a:lnTo>
                      <a:pt x="88" y="873"/>
                    </a:lnTo>
                    <a:lnTo>
                      <a:pt x="63" y="855"/>
                    </a:lnTo>
                    <a:lnTo>
                      <a:pt x="42" y="833"/>
                    </a:lnTo>
                    <a:lnTo>
                      <a:pt x="24" y="808"/>
                    </a:lnTo>
                    <a:lnTo>
                      <a:pt x="12" y="779"/>
                    </a:lnTo>
                    <a:lnTo>
                      <a:pt x="3" y="749"/>
                    </a:lnTo>
                    <a:lnTo>
                      <a:pt x="0" y="716"/>
                    </a:lnTo>
                    <a:lnTo>
                      <a:pt x="0" y="177"/>
                    </a:lnTo>
                    <a:lnTo>
                      <a:pt x="3" y="145"/>
                    </a:lnTo>
                    <a:lnTo>
                      <a:pt x="12" y="115"/>
                    </a:lnTo>
                    <a:lnTo>
                      <a:pt x="24" y="87"/>
                    </a:lnTo>
                    <a:lnTo>
                      <a:pt x="42" y="63"/>
                    </a:lnTo>
                    <a:lnTo>
                      <a:pt x="63" y="41"/>
                    </a:lnTo>
                    <a:lnTo>
                      <a:pt x="88" y="24"/>
                    </a:lnTo>
                    <a:lnTo>
                      <a:pt x="116" y="10"/>
                    </a:lnTo>
                    <a:lnTo>
                      <a:pt x="146" y="2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5925" y="3117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5"/>
              <p:cNvSpPr>
                <a:spLocks noEditPoints="1"/>
              </p:cNvSpPr>
              <p:nvPr/>
            </p:nvSpPr>
            <p:spPr bwMode="auto">
              <a:xfrm>
                <a:off x="5995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9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9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6 w 899"/>
                  <a:gd name="T17" fmla="*/ 736 h 898"/>
                  <a:gd name="T18" fmla="*/ 726 w 899"/>
                  <a:gd name="T19" fmla="*/ 733 h 898"/>
                  <a:gd name="T20" fmla="*/ 734 w 899"/>
                  <a:gd name="T21" fmla="*/ 726 h 898"/>
                  <a:gd name="T22" fmla="*/ 737 w 899"/>
                  <a:gd name="T23" fmla="*/ 715 h 898"/>
                  <a:gd name="T24" fmla="*/ 737 w 899"/>
                  <a:gd name="T25" fmla="*/ 177 h 898"/>
                  <a:gd name="T26" fmla="*/ 734 w 899"/>
                  <a:gd name="T27" fmla="*/ 166 h 898"/>
                  <a:gd name="T28" fmla="*/ 726 w 899"/>
                  <a:gd name="T29" fmla="*/ 159 h 898"/>
                  <a:gd name="T30" fmla="*/ 716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8 w 899"/>
                  <a:gd name="T43" fmla="*/ 25 h 898"/>
                  <a:gd name="T44" fmla="*/ 835 w 899"/>
                  <a:gd name="T45" fmla="*/ 42 h 898"/>
                  <a:gd name="T46" fmla="*/ 856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6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6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6 w 899"/>
                  <a:gd name="T65" fmla="*/ 834 h 898"/>
                  <a:gd name="T66" fmla="*/ 835 w 899"/>
                  <a:gd name="T67" fmla="*/ 856 h 898"/>
                  <a:gd name="T68" fmla="*/ 808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9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9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9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9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6" y="736"/>
                    </a:lnTo>
                    <a:lnTo>
                      <a:pt x="726" y="733"/>
                    </a:lnTo>
                    <a:lnTo>
                      <a:pt x="734" y="726"/>
                    </a:lnTo>
                    <a:lnTo>
                      <a:pt x="737" y="715"/>
                    </a:lnTo>
                    <a:lnTo>
                      <a:pt x="737" y="177"/>
                    </a:lnTo>
                    <a:lnTo>
                      <a:pt x="734" y="166"/>
                    </a:lnTo>
                    <a:lnTo>
                      <a:pt x="726" y="159"/>
                    </a:lnTo>
                    <a:lnTo>
                      <a:pt x="716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8" y="25"/>
                    </a:lnTo>
                    <a:lnTo>
                      <a:pt x="835" y="42"/>
                    </a:lnTo>
                    <a:lnTo>
                      <a:pt x="856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6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6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6" y="834"/>
                    </a:lnTo>
                    <a:lnTo>
                      <a:pt x="835" y="856"/>
                    </a:lnTo>
                    <a:lnTo>
                      <a:pt x="808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9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6012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5918" y="3075"/>
                <a:ext cx="43" cy="19"/>
              </a:xfrm>
              <a:custGeom>
                <a:avLst/>
                <a:gdLst>
                  <a:gd name="T0" fmla="*/ 48 w 688"/>
                  <a:gd name="T1" fmla="*/ 0 h 317"/>
                  <a:gd name="T2" fmla="*/ 167 w 688"/>
                  <a:gd name="T3" fmla="*/ 0 h 317"/>
                  <a:gd name="T4" fmla="*/ 182 w 688"/>
                  <a:gd name="T5" fmla="*/ 3 h 317"/>
                  <a:gd name="T6" fmla="*/ 195 w 688"/>
                  <a:gd name="T7" fmla="*/ 9 h 317"/>
                  <a:gd name="T8" fmla="*/ 206 w 688"/>
                  <a:gd name="T9" fmla="*/ 19 h 317"/>
                  <a:gd name="T10" fmla="*/ 212 w 688"/>
                  <a:gd name="T11" fmla="*/ 32 h 317"/>
                  <a:gd name="T12" fmla="*/ 215 w 688"/>
                  <a:gd name="T13" fmla="*/ 47 h 317"/>
                  <a:gd name="T14" fmla="*/ 215 w 688"/>
                  <a:gd name="T15" fmla="*/ 108 h 317"/>
                  <a:gd name="T16" fmla="*/ 425 w 688"/>
                  <a:gd name="T17" fmla="*/ 108 h 317"/>
                  <a:gd name="T18" fmla="*/ 425 w 688"/>
                  <a:gd name="T19" fmla="*/ 47 h 317"/>
                  <a:gd name="T20" fmla="*/ 427 w 688"/>
                  <a:gd name="T21" fmla="*/ 32 h 317"/>
                  <a:gd name="T22" fmla="*/ 433 w 688"/>
                  <a:gd name="T23" fmla="*/ 19 h 317"/>
                  <a:gd name="T24" fmla="*/ 443 w 688"/>
                  <a:gd name="T25" fmla="*/ 9 h 317"/>
                  <a:gd name="T26" fmla="*/ 455 w 688"/>
                  <a:gd name="T27" fmla="*/ 3 h 317"/>
                  <a:gd name="T28" fmla="*/ 469 w 688"/>
                  <a:gd name="T29" fmla="*/ 0 h 317"/>
                  <a:gd name="T30" fmla="*/ 533 w 688"/>
                  <a:gd name="T31" fmla="*/ 0 h 317"/>
                  <a:gd name="T32" fmla="*/ 548 w 688"/>
                  <a:gd name="T33" fmla="*/ 3 h 317"/>
                  <a:gd name="T34" fmla="*/ 562 w 688"/>
                  <a:gd name="T35" fmla="*/ 9 h 317"/>
                  <a:gd name="T36" fmla="*/ 571 w 688"/>
                  <a:gd name="T37" fmla="*/ 19 h 317"/>
                  <a:gd name="T38" fmla="*/ 577 w 688"/>
                  <a:gd name="T39" fmla="*/ 32 h 317"/>
                  <a:gd name="T40" fmla="*/ 580 w 688"/>
                  <a:gd name="T41" fmla="*/ 47 h 317"/>
                  <a:gd name="T42" fmla="*/ 580 w 688"/>
                  <a:gd name="T43" fmla="*/ 108 h 317"/>
                  <a:gd name="T44" fmla="*/ 639 w 688"/>
                  <a:gd name="T45" fmla="*/ 108 h 317"/>
                  <a:gd name="T46" fmla="*/ 655 w 688"/>
                  <a:gd name="T47" fmla="*/ 110 h 317"/>
                  <a:gd name="T48" fmla="*/ 668 w 688"/>
                  <a:gd name="T49" fmla="*/ 116 h 317"/>
                  <a:gd name="T50" fmla="*/ 678 w 688"/>
                  <a:gd name="T51" fmla="*/ 127 h 317"/>
                  <a:gd name="T52" fmla="*/ 686 w 688"/>
                  <a:gd name="T53" fmla="*/ 139 h 317"/>
                  <a:gd name="T54" fmla="*/ 688 w 688"/>
                  <a:gd name="T55" fmla="*/ 154 h 317"/>
                  <a:gd name="T56" fmla="*/ 688 w 688"/>
                  <a:gd name="T57" fmla="*/ 269 h 317"/>
                  <a:gd name="T58" fmla="*/ 686 w 688"/>
                  <a:gd name="T59" fmla="*/ 283 h 317"/>
                  <a:gd name="T60" fmla="*/ 678 w 688"/>
                  <a:gd name="T61" fmla="*/ 297 h 317"/>
                  <a:gd name="T62" fmla="*/ 668 w 688"/>
                  <a:gd name="T63" fmla="*/ 308 h 317"/>
                  <a:gd name="T64" fmla="*/ 655 w 688"/>
                  <a:gd name="T65" fmla="*/ 314 h 317"/>
                  <a:gd name="T66" fmla="*/ 639 w 688"/>
                  <a:gd name="T67" fmla="*/ 317 h 317"/>
                  <a:gd name="T68" fmla="*/ 521 w 688"/>
                  <a:gd name="T69" fmla="*/ 317 h 317"/>
                  <a:gd name="T70" fmla="*/ 506 w 688"/>
                  <a:gd name="T71" fmla="*/ 314 h 317"/>
                  <a:gd name="T72" fmla="*/ 492 w 688"/>
                  <a:gd name="T73" fmla="*/ 308 h 317"/>
                  <a:gd name="T74" fmla="*/ 482 w 688"/>
                  <a:gd name="T75" fmla="*/ 297 h 317"/>
                  <a:gd name="T76" fmla="*/ 474 w 688"/>
                  <a:gd name="T77" fmla="*/ 283 h 317"/>
                  <a:gd name="T78" fmla="*/ 472 w 688"/>
                  <a:gd name="T79" fmla="*/ 269 h 317"/>
                  <a:gd name="T80" fmla="*/ 472 w 688"/>
                  <a:gd name="T81" fmla="*/ 263 h 317"/>
                  <a:gd name="T82" fmla="*/ 206 w 688"/>
                  <a:gd name="T83" fmla="*/ 263 h 317"/>
                  <a:gd name="T84" fmla="*/ 191 w 688"/>
                  <a:gd name="T85" fmla="*/ 261 h 317"/>
                  <a:gd name="T86" fmla="*/ 179 w 688"/>
                  <a:gd name="T87" fmla="*/ 254 h 317"/>
                  <a:gd name="T88" fmla="*/ 169 w 688"/>
                  <a:gd name="T89" fmla="*/ 245 h 317"/>
                  <a:gd name="T90" fmla="*/ 164 w 688"/>
                  <a:gd name="T91" fmla="*/ 232 h 317"/>
                  <a:gd name="T92" fmla="*/ 162 w 688"/>
                  <a:gd name="T93" fmla="*/ 217 h 317"/>
                  <a:gd name="T94" fmla="*/ 162 w 688"/>
                  <a:gd name="T95" fmla="*/ 216 h 317"/>
                  <a:gd name="T96" fmla="*/ 48 w 688"/>
                  <a:gd name="T97" fmla="*/ 216 h 317"/>
                  <a:gd name="T98" fmla="*/ 33 w 688"/>
                  <a:gd name="T99" fmla="*/ 213 h 317"/>
                  <a:gd name="T100" fmla="*/ 20 w 688"/>
                  <a:gd name="T101" fmla="*/ 206 h 317"/>
                  <a:gd name="T102" fmla="*/ 9 w 688"/>
                  <a:gd name="T103" fmla="*/ 195 h 317"/>
                  <a:gd name="T104" fmla="*/ 2 w 688"/>
                  <a:gd name="T105" fmla="*/ 181 h 317"/>
                  <a:gd name="T106" fmla="*/ 0 w 688"/>
                  <a:gd name="T107" fmla="*/ 166 h 317"/>
                  <a:gd name="T108" fmla="*/ 0 w 688"/>
                  <a:gd name="T109" fmla="*/ 47 h 317"/>
                  <a:gd name="T110" fmla="*/ 2 w 688"/>
                  <a:gd name="T111" fmla="*/ 32 h 317"/>
                  <a:gd name="T112" fmla="*/ 9 w 688"/>
                  <a:gd name="T113" fmla="*/ 19 h 317"/>
                  <a:gd name="T114" fmla="*/ 20 w 688"/>
                  <a:gd name="T115" fmla="*/ 9 h 317"/>
                  <a:gd name="T116" fmla="*/ 33 w 688"/>
                  <a:gd name="T117" fmla="*/ 3 h 317"/>
                  <a:gd name="T118" fmla="*/ 48 w 688"/>
                  <a:gd name="T11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8" h="317">
                    <a:moveTo>
                      <a:pt x="48" y="0"/>
                    </a:moveTo>
                    <a:lnTo>
                      <a:pt x="167" y="0"/>
                    </a:lnTo>
                    <a:lnTo>
                      <a:pt x="182" y="3"/>
                    </a:lnTo>
                    <a:lnTo>
                      <a:pt x="195" y="9"/>
                    </a:lnTo>
                    <a:lnTo>
                      <a:pt x="206" y="19"/>
                    </a:lnTo>
                    <a:lnTo>
                      <a:pt x="212" y="32"/>
                    </a:lnTo>
                    <a:lnTo>
                      <a:pt x="215" y="47"/>
                    </a:lnTo>
                    <a:lnTo>
                      <a:pt x="215" y="108"/>
                    </a:lnTo>
                    <a:lnTo>
                      <a:pt x="425" y="108"/>
                    </a:lnTo>
                    <a:lnTo>
                      <a:pt x="425" y="47"/>
                    </a:lnTo>
                    <a:lnTo>
                      <a:pt x="427" y="32"/>
                    </a:lnTo>
                    <a:lnTo>
                      <a:pt x="433" y="19"/>
                    </a:lnTo>
                    <a:lnTo>
                      <a:pt x="443" y="9"/>
                    </a:lnTo>
                    <a:lnTo>
                      <a:pt x="455" y="3"/>
                    </a:lnTo>
                    <a:lnTo>
                      <a:pt x="469" y="0"/>
                    </a:lnTo>
                    <a:lnTo>
                      <a:pt x="533" y="0"/>
                    </a:lnTo>
                    <a:lnTo>
                      <a:pt x="548" y="3"/>
                    </a:lnTo>
                    <a:lnTo>
                      <a:pt x="562" y="9"/>
                    </a:lnTo>
                    <a:lnTo>
                      <a:pt x="571" y="19"/>
                    </a:lnTo>
                    <a:lnTo>
                      <a:pt x="577" y="32"/>
                    </a:lnTo>
                    <a:lnTo>
                      <a:pt x="580" y="47"/>
                    </a:lnTo>
                    <a:lnTo>
                      <a:pt x="580" y="108"/>
                    </a:lnTo>
                    <a:lnTo>
                      <a:pt x="639" y="108"/>
                    </a:lnTo>
                    <a:lnTo>
                      <a:pt x="655" y="110"/>
                    </a:lnTo>
                    <a:lnTo>
                      <a:pt x="668" y="116"/>
                    </a:lnTo>
                    <a:lnTo>
                      <a:pt x="678" y="127"/>
                    </a:lnTo>
                    <a:lnTo>
                      <a:pt x="686" y="139"/>
                    </a:lnTo>
                    <a:lnTo>
                      <a:pt x="688" y="154"/>
                    </a:lnTo>
                    <a:lnTo>
                      <a:pt x="688" y="269"/>
                    </a:lnTo>
                    <a:lnTo>
                      <a:pt x="686" y="283"/>
                    </a:lnTo>
                    <a:lnTo>
                      <a:pt x="678" y="297"/>
                    </a:lnTo>
                    <a:lnTo>
                      <a:pt x="668" y="308"/>
                    </a:lnTo>
                    <a:lnTo>
                      <a:pt x="655" y="314"/>
                    </a:lnTo>
                    <a:lnTo>
                      <a:pt x="639" y="317"/>
                    </a:lnTo>
                    <a:lnTo>
                      <a:pt x="521" y="317"/>
                    </a:lnTo>
                    <a:lnTo>
                      <a:pt x="506" y="314"/>
                    </a:lnTo>
                    <a:lnTo>
                      <a:pt x="492" y="308"/>
                    </a:lnTo>
                    <a:lnTo>
                      <a:pt x="482" y="297"/>
                    </a:lnTo>
                    <a:lnTo>
                      <a:pt x="474" y="283"/>
                    </a:lnTo>
                    <a:lnTo>
                      <a:pt x="472" y="269"/>
                    </a:lnTo>
                    <a:lnTo>
                      <a:pt x="472" y="263"/>
                    </a:lnTo>
                    <a:lnTo>
                      <a:pt x="206" y="263"/>
                    </a:lnTo>
                    <a:lnTo>
                      <a:pt x="191" y="261"/>
                    </a:lnTo>
                    <a:lnTo>
                      <a:pt x="179" y="254"/>
                    </a:lnTo>
                    <a:lnTo>
                      <a:pt x="169" y="245"/>
                    </a:lnTo>
                    <a:lnTo>
                      <a:pt x="164" y="232"/>
                    </a:lnTo>
                    <a:lnTo>
                      <a:pt x="162" y="217"/>
                    </a:lnTo>
                    <a:lnTo>
                      <a:pt x="162" y="216"/>
                    </a:lnTo>
                    <a:lnTo>
                      <a:pt x="48" y="216"/>
                    </a:lnTo>
                    <a:lnTo>
                      <a:pt x="33" y="213"/>
                    </a:lnTo>
                    <a:lnTo>
                      <a:pt x="20" y="206"/>
                    </a:lnTo>
                    <a:lnTo>
                      <a:pt x="9" y="195"/>
                    </a:lnTo>
                    <a:lnTo>
                      <a:pt x="2" y="181"/>
                    </a:lnTo>
                    <a:lnTo>
                      <a:pt x="0" y="166"/>
                    </a:lnTo>
                    <a:lnTo>
                      <a:pt x="0" y="47"/>
                    </a:lnTo>
                    <a:lnTo>
                      <a:pt x="2" y="32"/>
                    </a:lnTo>
                    <a:lnTo>
                      <a:pt x="9" y="19"/>
                    </a:lnTo>
                    <a:lnTo>
                      <a:pt x="20" y="9"/>
                    </a:lnTo>
                    <a:lnTo>
                      <a:pt x="33" y="3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5969" y="3017"/>
                <a:ext cx="23" cy="46"/>
              </a:xfrm>
              <a:custGeom>
                <a:avLst/>
                <a:gdLst>
                  <a:gd name="T0" fmla="*/ 46 w 372"/>
                  <a:gd name="T1" fmla="*/ 0 h 736"/>
                  <a:gd name="T2" fmla="*/ 271 w 372"/>
                  <a:gd name="T3" fmla="*/ 0 h 736"/>
                  <a:gd name="T4" fmla="*/ 286 w 372"/>
                  <a:gd name="T5" fmla="*/ 3 h 736"/>
                  <a:gd name="T6" fmla="*/ 299 w 372"/>
                  <a:gd name="T7" fmla="*/ 9 h 736"/>
                  <a:gd name="T8" fmla="*/ 308 w 372"/>
                  <a:gd name="T9" fmla="*/ 19 h 736"/>
                  <a:gd name="T10" fmla="*/ 316 w 372"/>
                  <a:gd name="T11" fmla="*/ 31 h 736"/>
                  <a:gd name="T12" fmla="*/ 318 w 372"/>
                  <a:gd name="T13" fmla="*/ 46 h 736"/>
                  <a:gd name="T14" fmla="*/ 318 w 372"/>
                  <a:gd name="T15" fmla="*/ 110 h 736"/>
                  <a:gd name="T16" fmla="*/ 316 w 372"/>
                  <a:gd name="T17" fmla="*/ 125 h 736"/>
                  <a:gd name="T18" fmla="*/ 308 w 372"/>
                  <a:gd name="T19" fmla="*/ 138 h 736"/>
                  <a:gd name="T20" fmla="*/ 299 w 372"/>
                  <a:gd name="T21" fmla="*/ 147 h 736"/>
                  <a:gd name="T22" fmla="*/ 286 w 372"/>
                  <a:gd name="T23" fmla="*/ 154 h 736"/>
                  <a:gd name="T24" fmla="*/ 271 w 372"/>
                  <a:gd name="T25" fmla="*/ 156 h 736"/>
                  <a:gd name="T26" fmla="*/ 263 w 372"/>
                  <a:gd name="T27" fmla="*/ 156 h 736"/>
                  <a:gd name="T28" fmla="*/ 263 w 372"/>
                  <a:gd name="T29" fmla="*/ 520 h 736"/>
                  <a:gd name="T30" fmla="*/ 322 w 372"/>
                  <a:gd name="T31" fmla="*/ 520 h 736"/>
                  <a:gd name="T32" fmla="*/ 338 w 372"/>
                  <a:gd name="T33" fmla="*/ 523 h 736"/>
                  <a:gd name="T34" fmla="*/ 351 w 372"/>
                  <a:gd name="T35" fmla="*/ 530 h 736"/>
                  <a:gd name="T36" fmla="*/ 362 w 372"/>
                  <a:gd name="T37" fmla="*/ 542 h 736"/>
                  <a:gd name="T38" fmla="*/ 369 w 372"/>
                  <a:gd name="T39" fmla="*/ 555 h 736"/>
                  <a:gd name="T40" fmla="*/ 372 w 372"/>
                  <a:gd name="T41" fmla="*/ 570 h 736"/>
                  <a:gd name="T42" fmla="*/ 372 w 372"/>
                  <a:gd name="T43" fmla="*/ 689 h 736"/>
                  <a:gd name="T44" fmla="*/ 369 w 372"/>
                  <a:gd name="T45" fmla="*/ 704 h 736"/>
                  <a:gd name="T46" fmla="*/ 362 w 372"/>
                  <a:gd name="T47" fmla="*/ 717 h 736"/>
                  <a:gd name="T48" fmla="*/ 351 w 372"/>
                  <a:gd name="T49" fmla="*/ 727 h 736"/>
                  <a:gd name="T50" fmla="*/ 338 w 372"/>
                  <a:gd name="T51" fmla="*/ 734 h 736"/>
                  <a:gd name="T52" fmla="*/ 322 w 372"/>
                  <a:gd name="T53" fmla="*/ 736 h 736"/>
                  <a:gd name="T54" fmla="*/ 152 w 372"/>
                  <a:gd name="T55" fmla="*/ 736 h 736"/>
                  <a:gd name="T56" fmla="*/ 138 w 372"/>
                  <a:gd name="T57" fmla="*/ 734 h 736"/>
                  <a:gd name="T58" fmla="*/ 125 w 372"/>
                  <a:gd name="T59" fmla="*/ 727 h 736"/>
                  <a:gd name="T60" fmla="*/ 116 w 372"/>
                  <a:gd name="T61" fmla="*/ 717 h 736"/>
                  <a:gd name="T62" fmla="*/ 111 w 372"/>
                  <a:gd name="T63" fmla="*/ 704 h 736"/>
                  <a:gd name="T64" fmla="*/ 109 w 372"/>
                  <a:gd name="T65" fmla="*/ 689 h 736"/>
                  <a:gd name="T66" fmla="*/ 109 w 372"/>
                  <a:gd name="T67" fmla="*/ 426 h 736"/>
                  <a:gd name="T68" fmla="*/ 46 w 372"/>
                  <a:gd name="T69" fmla="*/ 426 h 736"/>
                  <a:gd name="T70" fmla="*/ 32 w 372"/>
                  <a:gd name="T71" fmla="*/ 424 h 736"/>
                  <a:gd name="T72" fmla="*/ 19 w 372"/>
                  <a:gd name="T73" fmla="*/ 418 h 736"/>
                  <a:gd name="T74" fmla="*/ 9 w 372"/>
                  <a:gd name="T75" fmla="*/ 408 h 736"/>
                  <a:gd name="T76" fmla="*/ 2 w 372"/>
                  <a:gd name="T77" fmla="*/ 395 h 736"/>
                  <a:gd name="T78" fmla="*/ 0 w 372"/>
                  <a:gd name="T79" fmla="*/ 381 h 736"/>
                  <a:gd name="T80" fmla="*/ 0 w 372"/>
                  <a:gd name="T81" fmla="*/ 372 h 736"/>
                  <a:gd name="T82" fmla="*/ 2 w 372"/>
                  <a:gd name="T83" fmla="*/ 358 h 736"/>
                  <a:gd name="T84" fmla="*/ 9 w 372"/>
                  <a:gd name="T85" fmla="*/ 344 h 736"/>
                  <a:gd name="T86" fmla="*/ 19 w 372"/>
                  <a:gd name="T87" fmla="*/ 333 h 736"/>
                  <a:gd name="T88" fmla="*/ 32 w 372"/>
                  <a:gd name="T89" fmla="*/ 327 h 736"/>
                  <a:gd name="T90" fmla="*/ 46 w 372"/>
                  <a:gd name="T91" fmla="*/ 324 h 736"/>
                  <a:gd name="T92" fmla="*/ 109 w 372"/>
                  <a:gd name="T93" fmla="*/ 324 h 736"/>
                  <a:gd name="T94" fmla="*/ 109 w 372"/>
                  <a:gd name="T95" fmla="*/ 156 h 736"/>
                  <a:gd name="T96" fmla="*/ 46 w 372"/>
                  <a:gd name="T97" fmla="*/ 156 h 736"/>
                  <a:gd name="T98" fmla="*/ 32 w 372"/>
                  <a:gd name="T99" fmla="*/ 154 h 736"/>
                  <a:gd name="T100" fmla="*/ 19 w 372"/>
                  <a:gd name="T101" fmla="*/ 147 h 736"/>
                  <a:gd name="T102" fmla="*/ 9 w 372"/>
                  <a:gd name="T103" fmla="*/ 138 h 736"/>
                  <a:gd name="T104" fmla="*/ 2 w 372"/>
                  <a:gd name="T105" fmla="*/ 125 h 736"/>
                  <a:gd name="T106" fmla="*/ 0 w 372"/>
                  <a:gd name="T107" fmla="*/ 110 h 736"/>
                  <a:gd name="T108" fmla="*/ 0 w 372"/>
                  <a:gd name="T109" fmla="*/ 46 h 736"/>
                  <a:gd name="T110" fmla="*/ 2 w 372"/>
                  <a:gd name="T111" fmla="*/ 31 h 736"/>
                  <a:gd name="T112" fmla="*/ 9 w 372"/>
                  <a:gd name="T113" fmla="*/ 19 h 736"/>
                  <a:gd name="T114" fmla="*/ 19 w 372"/>
                  <a:gd name="T115" fmla="*/ 9 h 736"/>
                  <a:gd name="T116" fmla="*/ 32 w 372"/>
                  <a:gd name="T117" fmla="*/ 3 h 736"/>
                  <a:gd name="T118" fmla="*/ 46 w 372"/>
                  <a:gd name="T11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2" h="736">
                    <a:moveTo>
                      <a:pt x="46" y="0"/>
                    </a:moveTo>
                    <a:lnTo>
                      <a:pt x="271" y="0"/>
                    </a:lnTo>
                    <a:lnTo>
                      <a:pt x="286" y="3"/>
                    </a:lnTo>
                    <a:lnTo>
                      <a:pt x="299" y="9"/>
                    </a:lnTo>
                    <a:lnTo>
                      <a:pt x="308" y="19"/>
                    </a:lnTo>
                    <a:lnTo>
                      <a:pt x="316" y="31"/>
                    </a:lnTo>
                    <a:lnTo>
                      <a:pt x="318" y="46"/>
                    </a:lnTo>
                    <a:lnTo>
                      <a:pt x="318" y="110"/>
                    </a:lnTo>
                    <a:lnTo>
                      <a:pt x="316" y="125"/>
                    </a:lnTo>
                    <a:lnTo>
                      <a:pt x="308" y="138"/>
                    </a:lnTo>
                    <a:lnTo>
                      <a:pt x="299" y="147"/>
                    </a:lnTo>
                    <a:lnTo>
                      <a:pt x="286" y="154"/>
                    </a:lnTo>
                    <a:lnTo>
                      <a:pt x="271" y="156"/>
                    </a:lnTo>
                    <a:lnTo>
                      <a:pt x="263" y="156"/>
                    </a:lnTo>
                    <a:lnTo>
                      <a:pt x="263" y="520"/>
                    </a:lnTo>
                    <a:lnTo>
                      <a:pt x="322" y="520"/>
                    </a:lnTo>
                    <a:lnTo>
                      <a:pt x="338" y="523"/>
                    </a:lnTo>
                    <a:lnTo>
                      <a:pt x="351" y="530"/>
                    </a:lnTo>
                    <a:lnTo>
                      <a:pt x="362" y="542"/>
                    </a:lnTo>
                    <a:lnTo>
                      <a:pt x="369" y="555"/>
                    </a:lnTo>
                    <a:lnTo>
                      <a:pt x="372" y="570"/>
                    </a:lnTo>
                    <a:lnTo>
                      <a:pt x="372" y="689"/>
                    </a:lnTo>
                    <a:lnTo>
                      <a:pt x="369" y="704"/>
                    </a:lnTo>
                    <a:lnTo>
                      <a:pt x="362" y="717"/>
                    </a:lnTo>
                    <a:lnTo>
                      <a:pt x="351" y="727"/>
                    </a:lnTo>
                    <a:lnTo>
                      <a:pt x="338" y="734"/>
                    </a:lnTo>
                    <a:lnTo>
                      <a:pt x="322" y="736"/>
                    </a:lnTo>
                    <a:lnTo>
                      <a:pt x="152" y="736"/>
                    </a:lnTo>
                    <a:lnTo>
                      <a:pt x="138" y="734"/>
                    </a:lnTo>
                    <a:lnTo>
                      <a:pt x="125" y="727"/>
                    </a:lnTo>
                    <a:lnTo>
                      <a:pt x="116" y="717"/>
                    </a:lnTo>
                    <a:lnTo>
                      <a:pt x="111" y="704"/>
                    </a:lnTo>
                    <a:lnTo>
                      <a:pt x="109" y="689"/>
                    </a:lnTo>
                    <a:lnTo>
                      <a:pt x="109" y="426"/>
                    </a:lnTo>
                    <a:lnTo>
                      <a:pt x="46" y="426"/>
                    </a:lnTo>
                    <a:lnTo>
                      <a:pt x="32" y="424"/>
                    </a:lnTo>
                    <a:lnTo>
                      <a:pt x="19" y="418"/>
                    </a:lnTo>
                    <a:lnTo>
                      <a:pt x="9" y="408"/>
                    </a:lnTo>
                    <a:lnTo>
                      <a:pt x="2" y="395"/>
                    </a:lnTo>
                    <a:lnTo>
                      <a:pt x="0" y="381"/>
                    </a:lnTo>
                    <a:lnTo>
                      <a:pt x="0" y="372"/>
                    </a:lnTo>
                    <a:lnTo>
                      <a:pt x="2" y="358"/>
                    </a:lnTo>
                    <a:lnTo>
                      <a:pt x="9" y="344"/>
                    </a:lnTo>
                    <a:lnTo>
                      <a:pt x="19" y="333"/>
                    </a:lnTo>
                    <a:lnTo>
                      <a:pt x="32" y="327"/>
                    </a:lnTo>
                    <a:lnTo>
                      <a:pt x="46" y="324"/>
                    </a:lnTo>
                    <a:lnTo>
                      <a:pt x="109" y="324"/>
                    </a:lnTo>
                    <a:lnTo>
                      <a:pt x="109" y="156"/>
                    </a:lnTo>
                    <a:lnTo>
                      <a:pt x="46" y="156"/>
                    </a:lnTo>
                    <a:lnTo>
                      <a:pt x="32" y="154"/>
                    </a:lnTo>
                    <a:lnTo>
                      <a:pt x="19" y="147"/>
                    </a:lnTo>
                    <a:lnTo>
                      <a:pt x="9" y="138"/>
                    </a:lnTo>
                    <a:lnTo>
                      <a:pt x="2" y="125"/>
                    </a:lnTo>
                    <a:lnTo>
                      <a:pt x="0" y="110"/>
                    </a:lnTo>
                    <a:lnTo>
                      <a:pt x="0" y="46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5970" y="3068"/>
                <a:ext cx="14" cy="13"/>
              </a:xfrm>
              <a:custGeom>
                <a:avLst/>
                <a:gdLst>
                  <a:gd name="T0" fmla="*/ 46 w 209"/>
                  <a:gd name="T1" fmla="*/ 0 h 209"/>
                  <a:gd name="T2" fmla="*/ 162 w 209"/>
                  <a:gd name="T3" fmla="*/ 0 h 209"/>
                  <a:gd name="T4" fmla="*/ 176 w 209"/>
                  <a:gd name="T5" fmla="*/ 2 h 209"/>
                  <a:gd name="T6" fmla="*/ 189 w 209"/>
                  <a:gd name="T7" fmla="*/ 9 h 209"/>
                  <a:gd name="T8" fmla="*/ 199 w 209"/>
                  <a:gd name="T9" fmla="*/ 19 h 209"/>
                  <a:gd name="T10" fmla="*/ 206 w 209"/>
                  <a:gd name="T11" fmla="*/ 32 h 209"/>
                  <a:gd name="T12" fmla="*/ 209 w 209"/>
                  <a:gd name="T13" fmla="*/ 46 h 209"/>
                  <a:gd name="T14" fmla="*/ 209 w 209"/>
                  <a:gd name="T15" fmla="*/ 162 h 209"/>
                  <a:gd name="T16" fmla="*/ 206 w 209"/>
                  <a:gd name="T17" fmla="*/ 177 h 209"/>
                  <a:gd name="T18" fmla="*/ 199 w 209"/>
                  <a:gd name="T19" fmla="*/ 189 h 209"/>
                  <a:gd name="T20" fmla="*/ 189 w 209"/>
                  <a:gd name="T21" fmla="*/ 200 h 209"/>
                  <a:gd name="T22" fmla="*/ 176 w 209"/>
                  <a:gd name="T23" fmla="*/ 206 h 209"/>
                  <a:gd name="T24" fmla="*/ 162 w 209"/>
                  <a:gd name="T25" fmla="*/ 209 h 209"/>
                  <a:gd name="T26" fmla="*/ 46 w 209"/>
                  <a:gd name="T27" fmla="*/ 209 h 209"/>
                  <a:gd name="T28" fmla="*/ 31 w 209"/>
                  <a:gd name="T29" fmla="*/ 206 h 209"/>
                  <a:gd name="T30" fmla="*/ 18 w 209"/>
                  <a:gd name="T31" fmla="*/ 200 h 209"/>
                  <a:gd name="T32" fmla="*/ 8 w 209"/>
                  <a:gd name="T33" fmla="*/ 189 h 209"/>
                  <a:gd name="T34" fmla="*/ 2 w 209"/>
                  <a:gd name="T35" fmla="*/ 177 h 209"/>
                  <a:gd name="T36" fmla="*/ 0 w 209"/>
                  <a:gd name="T37" fmla="*/ 162 h 209"/>
                  <a:gd name="T38" fmla="*/ 0 w 209"/>
                  <a:gd name="T39" fmla="*/ 46 h 209"/>
                  <a:gd name="T40" fmla="*/ 2 w 209"/>
                  <a:gd name="T41" fmla="*/ 32 h 209"/>
                  <a:gd name="T42" fmla="*/ 8 w 209"/>
                  <a:gd name="T43" fmla="*/ 19 h 209"/>
                  <a:gd name="T44" fmla="*/ 18 w 209"/>
                  <a:gd name="T45" fmla="*/ 9 h 209"/>
                  <a:gd name="T46" fmla="*/ 31 w 209"/>
                  <a:gd name="T47" fmla="*/ 2 h 209"/>
                  <a:gd name="T48" fmla="*/ 46 w 209"/>
                  <a:gd name="T4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9" h="209">
                    <a:moveTo>
                      <a:pt x="46" y="0"/>
                    </a:moveTo>
                    <a:lnTo>
                      <a:pt x="162" y="0"/>
                    </a:lnTo>
                    <a:lnTo>
                      <a:pt x="176" y="2"/>
                    </a:lnTo>
                    <a:lnTo>
                      <a:pt x="189" y="9"/>
                    </a:lnTo>
                    <a:lnTo>
                      <a:pt x="199" y="19"/>
                    </a:lnTo>
                    <a:lnTo>
                      <a:pt x="206" y="32"/>
                    </a:lnTo>
                    <a:lnTo>
                      <a:pt x="209" y="46"/>
                    </a:lnTo>
                    <a:lnTo>
                      <a:pt x="209" y="162"/>
                    </a:lnTo>
                    <a:lnTo>
                      <a:pt x="206" y="177"/>
                    </a:lnTo>
                    <a:lnTo>
                      <a:pt x="199" y="189"/>
                    </a:lnTo>
                    <a:lnTo>
                      <a:pt x="189" y="200"/>
                    </a:lnTo>
                    <a:lnTo>
                      <a:pt x="176" y="206"/>
                    </a:lnTo>
                    <a:lnTo>
                      <a:pt x="162" y="209"/>
                    </a:lnTo>
                    <a:lnTo>
                      <a:pt x="46" y="209"/>
                    </a:lnTo>
                    <a:lnTo>
                      <a:pt x="31" y="206"/>
                    </a:lnTo>
                    <a:lnTo>
                      <a:pt x="18" y="200"/>
                    </a:lnTo>
                    <a:lnTo>
                      <a:pt x="8" y="189"/>
                    </a:lnTo>
                    <a:lnTo>
                      <a:pt x="2" y="177"/>
                    </a:lnTo>
                    <a:lnTo>
                      <a:pt x="0" y="162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19"/>
                    </a:lnTo>
                    <a:lnTo>
                      <a:pt x="18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5993" y="3081"/>
                <a:ext cx="8" cy="5"/>
              </a:xfrm>
              <a:custGeom>
                <a:avLst/>
                <a:gdLst>
                  <a:gd name="T0" fmla="*/ 50 w 129"/>
                  <a:gd name="T1" fmla="*/ 0 h 95"/>
                  <a:gd name="T2" fmla="*/ 129 w 129"/>
                  <a:gd name="T3" fmla="*/ 0 h 95"/>
                  <a:gd name="T4" fmla="*/ 85 w 129"/>
                  <a:gd name="T5" fmla="*/ 30 h 95"/>
                  <a:gd name="T6" fmla="*/ 42 w 129"/>
                  <a:gd name="T7" fmla="*/ 61 h 95"/>
                  <a:gd name="T8" fmla="*/ 0 w 129"/>
                  <a:gd name="T9" fmla="*/ 95 h 95"/>
                  <a:gd name="T10" fmla="*/ 0 w 129"/>
                  <a:gd name="T11" fmla="*/ 48 h 95"/>
                  <a:gd name="T12" fmla="*/ 3 w 129"/>
                  <a:gd name="T13" fmla="*/ 34 h 95"/>
                  <a:gd name="T14" fmla="*/ 10 w 129"/>
                  <a:gd name="T15" fmla="*/ 20 h 95"/>
                  <a:gd name="T16" fmla="*/ 21 w 129"/>
                  <a:gd name="T17" fmla="*/ 10 h 95"/>
                  <a:gd name="T18" fmla="*/ 34 w 129"/>
                  <a:gd name="T19" fmla="*/ 3 h 95"/>
                  <a:gd name="T20" fmla="*/ 50 w 129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95">
                    <a:moveTo>
                      <a:pt x="50" y="0"/>
                    </a:moveTo>
                    <a:lnTo>
                      <a:pt x="129" y="0"/>
                    </a:lnTo>
                    <a:lnTo>
                      <a:pt x="85" y="30"/>
                    </a:lnTo>
                    <a:lnTo>
                      <a:pt x="42" y="61"/>
                    </a:lnTo>
                    <a:lnTo>
                      <a:pt x="0" y="95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5977" y="3087"/>
                <a:ext cx="15" cy="20"/>
              </a:xfrm>
              <a:custGeom>
                <a:avLst/>
                <a:gdLst>
                  <a:gd name="T0" fmla="*/ 49 w 251"/>
                  <a:gd name="T1" fmla="*/ 0 h 318"/>
                  <a:gd name="T2" fmla="*/ 251 w 251"/>
                  <a:gd name="T3" fmla="*/ 0 h 318"/>
                  <a:gd name="T4" fmla="*/ 225 w 251"/>
                  <a:gd name="T5" fmla="*/ 23 h 318"/>
                  <a:gd name="T6" fmla="*/ 199 w 251"/>
                  <a:gd name="T7" fmla="*/ 47 h 318"/>
                  <a:gd name="T8" fmla="*/ 153 w 251"/>
                  <a:gd name="T9" fmla="*/ 97 h 318"/>
                  <a:gd name="T10" fmla="*/ 110 w 251"/>
                  <a:gd name="T11" fmla="*/ 150 h 318"/>
                  <a:gd name="T12" fmla="*/ 70 w 251"/>
                  <a:gd name="T13" fmla="*/ 204 h 318"/>
                  <a:gd name="T14" fmla="*/ 33 w 251"/>
                  <a:gd name="T15" fmla="*/ 260 h 318"/>
                  <a:gd name="T16" fmla="*/ 0 w 251"/>
                  <a:gd name="T17" fmla="*/ 318 h 318"/>
                  <a:gd name="T18" fmla="*/ 0 w 251"/>
                  <a:gd name="T19" fmla="*/ 47 h 318"/>
                  <a:gd name="T20" fmla="*/ 3 w 251"/>
                  <a:gd name="T21" fmla="*/ 32 h 318"/>
                  <a:gd name="T22" fmla="*/ 10 w 251"/>
                  <a:gd name="T23" fmla="*/ 19 h 318"/>
                  <a:gd name="T24" fmla="*/ 21 w 251"/>
                  <a:gd name="T25" fmla="*/ 9 h 318"/>
                  <a:gd name="T26" fmla="*/ 34 w 251"/>
                  <a:gd name="T27" fmla="*/ 3 h 318"/>
                  <a:gd name="T28" fmla="*/ 49 w 251"/>
                  <a:gd name="T2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1" h="318">
                    <a:moveTo>
                      <a:pt x="49" y="0"/>
                    </a:moveTo>
                    <a:lnTo>
                      <a:pt x="251" y="0"/>
                    </a:lnTo>
                    <a:lnTo>
                      <a:pt x="225" y="23"/>
                    </a:lnTo>
                    <a:lnTo>
                      <a:pt x="199" y="47"/>
                    </a:lnTo>
                    <a:lnTo>
                      <a:pt x="153" y="97"/>
                    </a:lnTo>
                    <a:lnTo>
                      <a:pt x="110" y="150"/>
                    </a:lnTo>
                    <a:lnTo>
                      <a:pt x="70" y="204"/>
                    </a:lnTo>
                    <a:lnTo>
                      <a:pt x="33" y="260"/>
                    </a:lnTo>
                    <a:lnTo>
                      <a:pt x="0" y="318"/>
                    </a:lnTo>
                    <a:lnTo>
                      <a:pt x="0" y="47"/>
                    </a:lnTo>
                    <a:lnTo>
                      <a:pt x="3" y="32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5978" y="3079"/>
                <a:ext cx="143" cy="143"/>
              </a:xfrm>
              <a:custGeom>
                <a:avLst/>
                <a:gdLst>
                  <a:gd name="T0" fmla="*/ 846 w 2290"/>
                  <a:gd name="T1" fmla="*/ 270 h 2289"/>
                  <a:gd name="T2" fmla="*/ 671 w 2290"/>
                  <a:gd name="T3" fmla="*/ 323 h 2289"/>
                  <a:gd name="T4" fmla="*/ 513 w 2290"/>
                  <a:gd name="T5" fmla="*/ 423 h 2289"/>
                  <a:gd name="T6" fmla="*/ 385 w 2290"/>
                  <a:gd name="T7" fmla="*/ 564 h 2289"/>
                  <a:gd name="T8" fmla="*/ 301 w 2290"/>
                  <a:gd name="T9" fmla="*/ 728 h 2289"/>
                  <a:gd name="T10" fmla="*/ 263 w 2290"/>
                  <a:gd name="T11" fmla="*/ 905 h 2289"/>
                  <a:gd name="T12" fmla="*/ 270 w 2290"/>
                  <a:gd name="T13" fmla="*/ 1085 h 2289"/>
                  <a:gd name="T14" fmla="*/ 324 w 2290"/>
                  <a:gd name="T15" fmla="*/ 1259 h 2289"/>
                  <a:gd name="T16" fmla="*/ 423 w 2290"/>
                  <a:gd name="T17" fmla="*/ 1417 h 2289"/>
                  <a:gd name="T18" fmla="*/ 564 w 2290"/>
                  <a:gd name="T19" fmla="*/ 1546 h 2289"/>
                  <a:gd name="T20" fmla="*/ 728 w 2290"/>
                  <a:gd name="T21" fmla="*/ 1630 h 2289"/>
                  <a:gd name="T22" fmla="*/ 904 w 2290"/>
                  <a:gd name="T23" fmla="*/ 1668 h 2289"/>
                  <a:gd name="T24" fmla="*/ 1085 w 2290"/>
                  <a:gd name="T25" fmla="*/ 1660 h 2289"/>
                  <a:gd name="T26" fmla="*/ 1259 w 2290"/>
                  <a:gd name="T27" fmla="*/ 1607 h 2289"/>
                  <a:gd name="T28" fmla="*/ 1417 w 2290"/>
                  <a:gd name="T29" fmla="*/ 1508 h 2289"/>
                  <a:gd name="T30" fmla="*/ 1545 w 2290"/>
                  <a:gd name="T31" fmla="*/ 1367 h 2289"/>
                  <a:gd name="T32" fmla="*/ 1629 w 2290"/>
                  <a:gd name="T33" fmla="*/ 1203 h 2289"/>
                  <a:gd name="T34" fmla="*/ 1668 w 2290"/>
                  <a:gd name="T35" fmla="*/ 1025 h 2289"/>
                  <a:gd name="T36" fmla="*/ 1660 w 2290"/>
                  <a:gd name="T37" fmla="*/ 845 h 2289"/>
                  <a:gd name="T38" fmla="*/ 1607 w 2290"/>
                  <a:gd name="T39" fmla="*/ 671 h 2289"/>
                  <a:gd name="T40" fmla="*/ 1507 w 2290"/>
                  <a:gd name="T41" fmla="*/ 513 h 2289"/>
                  <a:gd name="T42" fmla="*/ 1366 w 2290"/>
                  <a:gd name="T43" fmla="*/ 385 h 2289"/>
                  <a:gd name="T44" fmla="*/ 1202 w 2290"/>
                  <a:gd name="T45" fmla="*/ 301 h 2289"/>
                  <a:gd name="T46" fmla="*/ 1025 w 2290"/>
                  <a:gd name="T47" fmla="*/ 262 h 2289"/>
                  <a:gd name="T48" fmla="*/ 1000 w 2290"/>
                  <a:gd name="T49" fmla="*/ 0 h 2289"/>
                  <a:gd name="T50" fmla="*/ 1211 w 2290"/>
                  <a:gd name="T51" fmla="*/ 30 h 2289"/>
                  <a:gd name="T52" fmla="*/ 1411 w 2290"/>
                  <a:gd name="T53" fmla="*/ 107 h 2289"/>
                  <a:gd name="T54" fmla="*/ 1593 w 2290"/>
                  <a:gd name="T55" fmla="*/ 230 h 2289"/>
                  <a:gd name="T56" fmla="*/ 1741 w 2290"/>
                  <a:gd name="T57" fmla="*/ 390 h 2289"/>
                  <a:gd name="T58" fmla="*/ 1846 w 2290"/>
                  <a:gd name="T59" fmla="*/ 569 h 2289"/>
                  <a:gd name="T60" fmla="*/ 1909 w 2290"/>
                  <a:gd name="T61" fmla="*/ 762 h 2289"/>
                  <a:gd name="T62" fmla="*/ 1930 w 2290"/>
                  <a:gd name="T63" fmla="*/ 963 h 2289"/>
                  <a:gd name="T64" fmla="*/ 1910 w 2290"/>
                  <a:gd name="T65" fmla="*/ 1163 h 2289"/>
                  <a:gd name="T66" fmla="*/ 1848 w 2290"/>
                  <a:gd name="T67" fmla="*/ 1356 h 2289"/>
                  <a:gd name="T68" fmla="*/ 2226 w 2290"/>
                  <a:gd name="T69" fmla="*/ 1920 h 2289"/>
                  <a:gd name="T70" fmla="*/ 2280 w 2290"/>
                  <a:gd name="T71" fmla="*/ 2007 h 2289"/>
                  <a:gd name="T72" fmla="*/ 2288 w 2290"/>
                  <a:gd name="T73" fmla="*/ 2106 h 2289"/>
                  <a:gd name="T74" fmla="*/ 2250 w 2290"/>
                  <a:gd name="T75" fmla="*/ 2199 h 2289"/>
                  <a:gd name="T76" fmla="*/ 2170 w 2290"/>
                  <a:gd name="T77" fmla="*/ 2266 h 2289"/>
                  <a:gd name="T78" fmla="*/ 2073 w 2290"/>
                  <a:gd name="T79" fmla="*/ 2289 h 2289"/>
                  <a:gd name="T80" fmla="*/ 1977 w 2290"/>
                  <a:gd name="T81" fmla="*/ 2266 h 2289"/>
                  <a:gd name="T82" fmla="*/ 1479 w 2290"/>
                  <a:gd name="T83" fmla="*/ 1783 h 2289"/>
                  <a:gd name="T84" fmla="*/ 1282 w 2290"/>
                  <a:gd name="T85" fmla="*/ 1878 h 2289"/>
                  <a:gd name="T86" fmla="*/ 1074 w 2290"/>
                  <a:gd name="T87" fmla="*/ 1925 h 2289"/>
                  <a:gd name="T88" fmla="*/ 861 w 2290"/>
                  <a:gd name="T89" fmla="*/ 1925 h 2289"/>
                  <a:gd name="T90" fmla="*/ 653 w 2290"/>
                  <a:gd name="T91" fmla="*/ 1879 h 2289"/>
                  <a:gd name="T92" fmla="*/ 457 w 2290"/>
                  <a:gd name="T93" fmla="*/ 1786 h 2289"/>
                  <a:gd name="T94" fmla="*/ 283 w 2290"/>
                  <a:gd name="T95" fmla="*/ 1648 h 2289"/>
                  <a:gd name="T96" fmla="*/ 144 w 2290"/>
                  <a:gd name="T97" fmla="*/ 1473 h 2289"/>
                  <a:gd name="T98" fmla="*/ 51 w 2290"/>
                  <a:gd name="T99" fmla="*/ 1278 h 2289"/>
                  <a:gd name="T100" fmla="*/ 5 w 2290"/>
                  <a:gd name="T101" fmla="*/ 1071 h 2289"/>
                  <a:gd name="T102" fmla="*/ 5 w 2290"/>
                  <a:gd name="T103" fmla="*/ 860 h 2289"/>
                  <a:gd name="T104" fmla="*/ 51 w 2290"/>
                  <a:gd name="T105" fmla="*/ 651 h 2289"/>
                  <a:gd name="T106" fmla="*/ 144 w 2290"/>
                  <a:gd name="T107" fmla="*/ 457 h 2289"/>
                  <a:gd name="T108" fmla="*/ 282 w 2290"/>
                  <a:gd name="T109" fmla="*/ 282 h 2289"/>
                  <a:gd name="T110" fmla="*/ 456 w 2290"/>
                  <a:gd name="T111" fmla="*/ 143 h 2289"/>
                  <a:gd name="T112" fmla="*/ 652 w 2290"/>
                  <a:gd name="T113" fmla="*/ 51 h 2289"/>
                  <a:gd name="T114" fmla="*/ 859 w 2290"/>
                  <a:gd name="T115" fmla="*/ 5 h 2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90" h="2289">
                    <a:moveTo>
                      <a:pt x="966" y="260"/>
                    </a:moveTo>
                    <a:lnTo>
                      <a:pt x="904" y="262"/>
                    </a:lnTo>
                    <a:lnTo>
                      <a:pt x="846" y="270"/>
                    </a:lnTo>
                    <a:lnTo>
                      <a:pt x="786" y="283"/>
                    </a:lnTo>
                    <a:lnTo>
                      <a:pt x="728" y="301"/>
                    </a:lnTo>
                    <a:lnTo>
                      <a:pt x="671" y="323"/>
                    </a:lnTo>
                    <a:lnTo>
                      <a:pt x="616" y="351"/>
                    </a:lnTo>
                    <a:lnTo>
                      <a:pt x="564" y="385"/>
                    </a:lnTo>
                    <a:lnTo>
                      <a:pt x="513" y="423"/>
                    </a:lnTo>
                    <a:lnTo>
                      <a:pt x="466" y="466"/>
                    </a:lnTo>
                    <a:lnTo>
                      <a:pt x="423" y="513"/>
                    </a:lnTo>
                    <a:lnTo>
                      <a:pt x="385" y="564"/>
                    </a:lnTo>
                    <a:lnTo>
                      <a:pt x="351" y="616"/>
                    </a:lnTo>
                    <a:lnTo>
                      <a:pt x="324" y="671"/>
                    </a:lnTo>
                    <a:lnTo>
                      <a:pt x="301" y="728"/>
                    </a:lnTo>
                    <a:lnTo>
                      <a:pt x="283" y="786"/>
                    </a:lnTo>
                    <a:lnTo>
                      <a:pt x="270" y="845"/>
                    </a:lnTo>
                    <a:lnTo>
                      <a:pt x="263" y="905"/>
                    </a:lnTo>
                    <a:lnTo>
                      <a:pt x="260" y="965"/>
                    </a:lnTo>
                    <a:lnTo>
                      <a:pt x="263" y="1025"/>
                    </a:lnTo>
                    <a:lnTo>
                      <a:pt x="270" y="1085"/>
                    </a:lnTo>
                    <a:lnTo>
                      <a:pt x="283" y="1145"/>
                    </a:lnTo>
                    <a:lnTo>
                      <a:pt x="301" y="1203"/>
                    </a:lnTo>
                    <a:lnTo>
                      <a:pt x="324" y="1259"/>
                    </a:lnTo>
                    <a:lnTo>
                      <a:pt x="351" y="1314"/>
                    </a:lnTo>
                    <a:lnTo>
                      <a:pt x="385" y="1367"/>
                    </a:lnTo>
                    <a:lnTo>
                      <a:pt x="423" y="1417"/>
                    </a:lnTo>
                    <a:lnTo>
                      <a:pt x="466" y="1464"/>
                    </a:lnTo>
                    <a:lnTo>
                      <a:pt x="513" y="1508"/>
                    </a:lnTo>
                    <a:lnTo>
                      <a:pt x="564" y="1546"/>
                    </a:lnTo>
                    <a:lnTo>
                      <a:pt x="616" y="1579"/>
                    </a:lnTo>
                    <a:lnTo>
                      <a:pt x="671" y="1607"/>
                    </a:lnTo>
                    <a:lnTo>
                      <a:pt x="728" y="1630"/>
                    </a:lnTo>
                    <a:lnTo>
                      <a:pt x="786" y="1648"/>
                    </a:lnTo>
                    <a:lnTo>
                      <a:pt x="846" y="1660"/>
                    </a:lnTo>
                    <a:lnTo>
                      <a:pt x="904" y="1668"/>
                    </a:lnTo>
                    <a:lnTo>
                      <a:pt x="966" y="1671"/>
                    </a:lnTo>
                    <a:lnTo>
                      <a:pt x="1025" y="1668"/>
                    </a:lnTo>
                    <a:lnTo>
                      <a:pt x="1085" y="1660"/>
                    </a:lnTo>
                    <a:lnTo>
                      <a:pt x="1144" y="1648"/>
                    </a:lnTo>
                    <a:lnTo>
                      <a:pt x="1202" y="1630"/>
                    </a:lnTo>
                    <a:lnTo>
                      <a:pt x="1259" y="1607"/>
                    </a:lnTo>
                    <a:lnTo>
                      <a:pt x="1314" y="1579"/>
                    </a:lnTo>
                    <a:lnTo>
                      <a:pt x="1366" y="1546"/>
                    </a:lnTo>
                    <a:lnTo>
                      <a:pt x="1417" y="1508"/>
                    </a:lnTo>
                    <a:lnTo>
                      <a:pt x="1464" y="1464"/>
                    </a:lnTo>
                    <a:lnTo>
                      <a:pt x="1507" y="1417"/>
                    </a:lnTo>
                    <a:lnTo>
                      <a:pt x="1545" y="1367"/>
                    </a:lnTo>
                    <a:lnTo>
                      <a:pt x="1579" y="1314"/>
                    </a:lnTo>
                    <a:lnTo>
                      <a:pt x="1607" y="1259"/>
                    </a:lnTo>
                    <a:lnTo>
                      <a:pt x="1629" y="1203"/>
                    </a:lnTo>
                    <a:lnTo>
                      <a:pt x="1647" y="1145"/>
                    </a:lnTo>
                    <a:lnTo>
                      <a:pt x="1660" y="1085"/>
                    </a:lnTo>
                    <a:lnTo>
                      <a:pt x="1668" y="1025"/>
                    </a:lnTo>
                    <a:lnTo>
                      <a:pt x="1670" y="965"/>
                    </a:lnTo>
                    <a:lnTo>
                      <a:pt x="1668" y="905"/>
                    </a:lnTo>
                    <a:lnTo>
                      <a:pt x="1660" y="845"/>
                    </a:lnTo>
                    <a:lnTo>
                      <a:pt x="1647" y="786"/>
                    </a:lnTo>
                    <a:lnTo>
                      <a:pt x="1629" y="728"/>
                    </a:lnTo>
                    <a:lnTo>
                      <a:pt x="1607" y="671"/>
                    </a:lnTo>
                    <a:lnTo>
                      <a:pt x="1579" y="616"/>
                    </a:lnTo>
                    <a:lnTo>
                      <a:pt x="1545" y="564"/>
                    </a:lnTo>
                    <a:lnTo>
                      <a:pt x="1507" y="513"/>
                    </a:lnTo>
                    <a:lnTo>
                      <a:pt x="1464" y="466"/>
                    </a:lnTo>
                    <a:lnTo>
                      <a:pt x="1417" y="423"/>
                    </a:lnTo>
                    <a:lnTo>
                      <a:pt x="1366" y="385"/>
                    </a:lnTo>
                    <a:lnTo>
                      <a:pt x="1314" y="351"/>
                    </a:lnTo>
                    <a:lnTo>
                      <a:pt x="1259" y="323"/>
                    </a:lnTo>
                    <a:lnTo>
                      <a:pt x="1202" y="301"/>
                    </a:lnTo>
                    <a:lnTo>
                      <a:pt x="1144" y="283"/>
                    </a:lnTo>
                    <a:lnTo>
                      <a:pt x="1085" y="270"/>
                    </a:lnTo>
                    <a:lnTo>
                      <a:pt x="1025" y="262"/>
                    </a:lnTo>
                    <a:lnTo>
                      <a:pt x="966" y="260"/>
                    </a:lnTo>
                    <a:close/>
                    <a:moveTo>
                      <a:pt x="930" y="0"/>
                    </a:moveTo>
                    <a:lnTo>
                      <a:pt x="1000" y="0"/>
                    </a:lnTo>
                    <a:lnTo>
                      <a:pt x="1071" y="5"/>
                    </a:lnTo>
                    <a:lnTo>
                      <a:pt x="1141" y="16"/>
                    </a:lnTo>
                    <a:lnTo>
                      <a:pt x="1211" y="30"/>
                    </a:lnTo>
                    <a:lnTo>
                      <a:pt x="1278" y="51"/>
                    </a:lnTo>
                    <a:lnTo>
                      <a:pt x="1345" y="77"/>
                    </a:lnTo>
                    <a:lnTo>
                      <a:pt x="1411" y="107"/>
                    </a:lnTo>
                    <a:lnTo>
                      <a:pt x="1474" y="144"/>
                    </a:lnTo>
                    <a:lnTo>
                      <a:pt x="1535" y="185"/>
                    </a:lnTo>
                    <a:lnTo>
                      <a:pt x="1593" y="230"/>
                    </a:lnTo>
                    <a:lnTo>
                      <a:pt x="1648" y="282"/>
                    </a:lnTo>
                    <a:lnTo>
                      <a:pt x="1697" y="335"/>
                    </a:lnTo>
                    <a:lnTo>
                      <a:pt x="1741" y="390"/>
                    </a:lnTo>
                    <a:lnTo>
                      <a:pt x="1781" y="447"/>
                    </a:lnTo>
                    <a:lnTo>
                      <a:pt x="1816" y="507"/>
                    </a:lnTo>
                    <a:lnTo>
                      <a:pt x="1846" y="569"/>
                    </a:lnTo>
                    <a:lnTo>
                      <a:pt x="1871" y="632"/>
                    </a:lnTo>
                    <a:lnTo>
                      <a:pt x="1892" y="696"/>
                    </a:lnTo>
                    <a:lnTo>
                      <a:pt x="1909" y="762"/>
                    </a:lnTo>
                    <a:lnTo>
                      <a:pt x="1921" y="828"/>
                    </a:lnTo>
                    <a:lnTo>
                      <a:pt x="1928" y="895"/>
                    </a:lnTo>
                    <a:lnTo>
                      <a:pt x="1930" y="963"/>
                    </a:lnTo>
                    <a:lnTo>
                      <a:pt x="1928" y="1030"/>
                    </a:lnTo>
                    <a:lnTo>
                      <a:pt x="1922" y="1096"/>
                    </a:lnTo>
                    <a:lnTo>
                      <a:pt x="1910" y="1163"/>
                    </a:lnTo>
                    <a:lnTo>
                      <a:pt x="1895" y="1229"/>
                    </a:lnTo>
                    <a:lnTo>
                      <a:pt x="1873" y="1293"/>
                    </a:lnTo>
                    <a:lnTo>
                      <a:pt x="1848" y="1356"/>
                    </a:lnTo>
                    <a:lnTo>
                      <a:pt x="1819" y="1418"/>
                    </a:lnTo>
                    <a:lnTo>
                      <a:pt x="1784" y="1478"/>
                    </a:lnTo>
                    <a:lnTo>
                      <a:pt x="2226" y="1920"/>
                    </a:lnTo>
                    <a:lnTo>
                      <a:pt x="2249" y="1946"/>
                    </a:lnTo>
                    <a:lnTo>
                      <a:pt x="2267" y="1976"/>
                    </a:lnTo>
                    <a:lnTo>
                      <a:pt x="2280" y="2007"/>
                    </a:lnTo>
                    <a:lnTo>
                      <a:pt x="2287" y="2040"/>
                    </a:lnTo>
                    <a:lnTo>
                      <a:pt x="2290" y="2073"/>
                    </a:lnTo>
                    <a:lnTo>
                      <a:pt x="2288" y="2106"/>
                    </a:lnTo>
                    <a:lnTo>
                      <a:pt x="2281" y="2138"/>
                    </a:lnTo>
                    <a:lnTo>
                      <a:pt x="2268" y="2169"/>
                    </a:lnTo>
                    <a:lnTo>
                      <a:pt x="2250" y="2199"/>
                    </a:lnTo>
                    <a:lnTo>
                      <a:pt x="2227" y="2226"/>
                    </a:lnTo>
                    <a:lnTo>
                      <a:pt x="2200" y="2248"/>
                    </a:lnTo>
                    <a:lnTo>
                      <a:pt x="2170" y="2266"/>
                    </a:lnTo>
                    <a:lnTo>
                      <a:pt x="2140" y="2279"/>
                    </a:lnTo>
                    <a:lnTo>
                      <a:pt x="2107" y="2287"/>
                    </a:lnTo>
                    <a:lnTo>
                      <a:pt x="2073" y="2289"/>
                    </a:lnTo>
                    <a:lnTo>
                      <a:pt x="2041" y="2286"/>
                    </a:lnTo>
                    <a:lnTo>
                      <a:pt x="2008" y="2279"/>
                    </a:lnTo>
                    <a:lnTo>
                      <a:pt x="1977" y="2266"/>
                    </a:lnTo>
                    <a:lnTo>
                      <a:pt x="1947" y="2248"/>
                    </a:lnTo>
                    <a:lnTo>
                      <a:pt x="1921" y="2225"/>
                    </a:lnTo>
                    <a:lnTo>
                      <a:pt x="1479" y="1783"/>
                    </a:lnTo>
                    <a:lnTo>
                      <a:pt x="1415" y="1820"/>
                    </a:lnTo>
                    <a:lnTo>
                      <a:pt x="1350" y="1852"/>
                    </a:lnTo>
                    <a:lnTo>
                      <a:pt x="1282" y="1878"/>
                    </a:lnTo>
                    <a:lnTo>
                      <a:pt x="1214" y="1899"/>
                    </a:lnTo>
                    <a:lnTo>
                      <a:pt x="1144" y="1915"/>
                    </a:lnTo>
                    <a:lnTo>
                      <a:pt x="1074" y="1925"/>
                    </a:lnTo>
                    <a:lnTo>
                      <a:pt x="1002" y="1931"/>
                    </a:lnTo>
                    <a:lnTo>
                      <a:pt x="932" y="1931"/>
                    </a:lnTo>
                    <a:lnTo>
                      <a:pt x="861" y="1925"/>
                    </a:lnTo>
                    <a:lnTo>
                      <a:pt x="791" y="1915"/>
                    </a:lnTo>
                    <a:lnTo>
                      <a:pt x="721" y="1900"/>
                    </a:lnTo>
                    <a:lnTo>
                      <a:pt x="653" y="1879"/>
                    </a:lnTo>
                    <a:lnTo>
                      <a:pt x="586" y="1854"/>
                    </a:lnTo>
                    <a:lnTo>
                      <a:pt x="520" y="1822"/>
                    </a:lnTo>
                    <a:lnTo>
                      <a:pt x="457" y="1786"/>
                    </a:lnTo>
                    <a:lnTo>
                      <a:pt x="396" y="1745"/>
                    </a:lnTo>
                    <a:lnTo>
                      <a:pt x="338" y="1699"/>
                    </a:lnTo>
                    <a:lnTo>
                      <a:pt x="283" y="1648"/>
                    </a:lnTo>
                    <a:lnTo>
                      <a:pt x="231" y="1593"/>
                    </a:lnTo>
                    <a:lnTo>
                      <a:pt x="185" y="1534"/>
                    </a:lnTo>
                    <a:lnTo>
                      <a:pt x="144" y="1473"/>
                    </a:lnTo>
                    <a:lnTo>
                      <a:pt x="108" y="1410"/>
                    </a:lnTo>
                    <a:lnTo>
                      <a:pt x="78" y="1346"/>
                    </a:lnTo>
                    <a:lnTo>
                      <a:pt x="51" y="1278"/>
                    </a:lnTo>
                    <a:lnTo>
                      <a:pt x="31" y="1210"/>
                    </a:lnTo>
                    <a:lnTo>
                      <a:pt x="15" y="1140"/>
                    </a:lnTo>
                    <a:lnTo>
                      <a:pt x="5" y="1071"/>
                    </a:lnTo>
                    <a:lnTo>
                      <a:pt x="0" y="1001"/>
                    </a:lnTo>
                    <a:lnTo>
                      <a:pt x="0" y="930"/>
                    </a:lnTo>
                    <a:lnTo>
                      <a:pt x="5" y="860"/>
                    </a:lnTo>
                    <a:lnTo>
                      <a:pt x="15" y="789"/>
                    </a:lnTo>
                    <a:lnTo>
                      <a:pt x="31" y="720"/>
                    </a:lnTo>
                    <a:lnTo>
                      <a:pt x="51" y="651"/>
                    </a:lnTo>
                    <a:lnTo>
                      <a:pt x="76" y="585"/>
                    </a:lnTo>
                    <a:lnTo>
                      <a:pt x="107" y="520"/>
                    </a:lnTo>
                    <a:lnTo>
                      <a:pt x="144" y="457"/>
                    </a:lnTo>
                    <a:lnTo>
                      <a:pt x="185" y="396"/>
                    </a:lnTo>
                    <a:lnTo>
                      <a:pt x="230" y="338"/>
                    </a:lnTo>
                    <a:lnTo>
                      <a:pt x="282" y="282"/>
                    </a:lnTo>
                    <a:lnTo>
                      <a:pt x="337" y="230"/>
                    </a:lnTo>
                    <a:lnTo>
                      <a:pt x="395" y="184"/>
                    </a:lnTo>
                    <a:lnTo>
                      <a:pt x="456" y="143"/>
                    </a:lnTo>
                    <a:lnTo>
                      <a:pt x="519" y="107"/>
                    </a:lnTo>
                    <a:lnTo>
                      <a:pt x="585" y="77"/>
                    </a:lnTo>
                    <a:lnTo>
                      <a:pt x="652" y="51"/>
                    </a:lnTo>
                    <a:lnTo>
                      <a:pt x="719" y="30"/>
                    </a:lnTo>
                    <a:lnTo>
                      <a:pt x="789" y="16"/>
                    </a:lnTo>
                    <a:lnTo>
                      <a:pt x="859" y="5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0647215" y="4566061"/>
            <a:ext cx="676893" cy="676894"/>
            <a:chOff x="10647215" y="4566061"/>
            <a:chExt cx="676893" cy="676894"/>
          </a:xfrm>
        </p:grpSpPr>
        <p:sp>
          <p:nvSpPr>
            <p:cNvPr id="8" name="Rounded Rectangle 7"/>
            <p:cNvSpPr/>
            <p:nvPr/>
          </p:nvSpPr>
          <p:spPr>
            <a:xfrm>
              <a:off x="10647215" y="4566061"/>
              <a:ext cx="676893" cy="6768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45"/>
            <p:cNvGrpSpPr>
              <a:grpSpLocks noChangeAspect="1"/>
            </p:cNvGrpSpPr>
            <p:nvPr/>
          </p:nvGrpSpPr>
          <p:grpSpPr bwMode="auto">
            <a:xfrm>
              <a:off x="10818813" y="4811724"/>
              <a:ext cx="323850" cy="214313"/>
              <a:chOff x="6815" y="3031"/>
              <a:chExt cx="204" cy="135"/>
            </a:xfrm>
            <a:solidFill>
              <a:schemeClr val="bg1"/>
            </a:solidFill>
          </p:grpSpPr>
          <p:sp>
            <p:nvSpPr>
              <p:cNvPr id="67" name="Freeform 47"/>
              <p:cNvSpPr>
                <a:spLocks/>
              </p:cNvSpPr>
              <p:nvPr/>
            </p:nvSpPr>
            <p:spPr bwMode="auto">
              <a:xfrm>
                <a:off x="6889" y="3125"/>
                <a:ext cx="57" cy="41"/>
              </a:xfrm>
              <a:custGeom>
                <a:avLst/>
                <a:gdLst>
                  <a:gd name="T0" fmla="*/ 436 w 913"/>
                  <a:gd name="T1" fmla="*/ 0 h 695"/>
                  <a:gd name="T2" fmla="*/ 490 w 913"/>
                  <a:gd name="T3" fmla="*/ 1 h 695"/>
                  <a:gd name="T4" fmla="*/ 544 w 913"/>
                  <a:gd name="T5" fmla="*/ 7 h 695"/>
                  <a:gd name="T6" fmla="*/ 598 w 913"/>
                  <a:gd name="T7" fmla="*/ 19 h 695"/>
                  <a:gd name="T8" fmla="*/ 650 w 913"/>
                  <a:gd name="T9" fmla="*/ 36 h 695"/>
                  <a:gd name="T10" fmla="*/ 702 w 913"/>
                  <a:gd name="T11" fmla="*/ 58 h 695"/>
                  <a:gd name="T12" fmla="*/ 752 w 913"/>
                  <a:gd name="T13" fmla="*/ 85 h 695"/>
                  <a:gd name="T14" fmla="*/ 801 w 913"/>
                  <a:gd name="T15" fmla="*/ 117 h 695"/>
                  <a:gd name="T16" fmla="*/ 849 w 913"/>
                  <a:gd name="T17" fmla="*/ 153 h 695"/>
                  <a:gd name="T18" fmla="*/ 895 w 913"/>
                  <a:gd name="T19" fmla="*/ 194 h 695"/>
                  <a:gd name="T20" fmla="*/ 900 w 913"/>
                  <a:gd name="T21" fmla="*/ 199 h 695"/>
                  <a:gd name="T22" fmla="*/ 905 w 913"/>
                  <a:gd name="T23" fmla="*/ 204 h 695"/>
                  <a:gd name="T24" fmla="*/ 909 w 913"/>
                  <a:gd name="T25" fmla="*/ 208 h 695"/>
                  <a:gd name="T26" fmla="*/ 912 w 913"/>
                  <a:gd name="T27" fmla="*/ 213 h 695"/>
                  <a:gd name="T28" fmla="*/ 913 w 913"/>
                  <a:gd name="T29" fmla="*/ 220 h 695"/>
                  <a:gd name="T30" fmla="*/ 912 w 913"/>
                  <a:gd name="T31" fmla="*/ 228 h 695"/>
                  <a:gd name="T32" fmla="*/ 908 w 913"/>
                  <a:gd name="T33" fmla="*/ 238 h 695"/>
                  <a:gd name="T34" fmla="*/ 900 w 913"/>
                  <a:gd name="T35" fmla="*/ 249 h 695"/>
                  <a:gd name="T36" fmla="*/ 887 w 913"/>
                  <a:gd name="T37" fmla="*/ 263 h 695"/>
                  <a:gd name="T38" fmla="*/ 454 w 913"/>
                  <a:gd name="T39" fmla="*/ 695 h 695"/>
                  <a:gd name="T40" fmla="*/ 17 w 913"/>
                  <a:gd name="T41" fmla="*/ 249 h 695"/>
                  <a:gd name="T42" fmla="*/ 7 w 913"/>
                  <a:gd name="T43" fmla="*/ 239 h 695"/>
                  <a:gd name="T44" fmla="*/ 2 w 913"/>
                  <a:gd name="T45" fmla="*/ 230 h 695"/>
                  <a:gd name="T46" fmla="*/ 0 w 913"/>
                  <a:gd name="T47" fmla="*/ 223 h 695"/>
                  <a:gd name="T48" fmla="*/ 0 w 913"/>
                  <a:gd name="T49" fmla="*/ 217 h 695"/>
                  <a:gd name="T50" fmla="*/ 3 w 913"/>
                  <a:gd name="T51" fmla="*/ 210 h 695"/>
                  <a:gd name="T52" fmla="*/ 7 w 913"/>
                  <a:gd name="T53" fmla="*/ 205 h 695"/>
                  <a:gd name="T54" fmla="*/ 13 w 913"/>
                  <a:gd name="T55" fmla="*/ 200 h 695"/>
                  <a:gd name="T56" fmla="*/ 63 w 913"/>
                  <a:gd name="T57" fmla="*/ 153 h 695"/>
                  <a:gd name="T58" fmla="*/ 114 w 913"/>
                  <a:gd name="T59" fmla="*/ 113 h 695"/>
                  <a:gd name="T60" fmla="*/ 166 w 913"/>
                  <a:gd name="T61" fmla="*/ 80 h 695"/>
                  <a:gd name="T62" fmla="*/ 219 w 913"/>
                  <a:gd name="T63" fmla="*/ 53 h 695"/>
                  <a:gd name="T64" fmla="*/ 273 w 913"/>
                  <a:gd name="T65" fmla="*/ 30 h 695"/>
                  <a:gd name="T66" fmla="*/ 327 w 913"/>
                  <a:gd name="T67" fmla="*/ 15 h 695"/>
                  <a:gd name="T68" fmla="*/ 381 w 913"/>
                  <a:gd name="T69" fmla="*/ 5 h 695"/>
                  <a:gd name="T70" fmla="*/ 436 w 913"/>
                  <a:gd name="T7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13" h="695">
                    <a:moveTo>
                      <a:pt x="436" y="0"/>
                    </a:moveTo>
                    <a:lnTo>
                      <a:pt x="490" y="1"/>
                    </a:lnTo>
                    <a:lnTo>
                      <a:pt x="544" y="7"/>
                    </a:lnTo>
                    <a:lnTo>
                      <a:pt x="598" y="19"/>
                    </a:lnTo>
                    <a:lnTo>
                      <a:pt x="650" y="36"/>
                    </a:lnTo>
                    <a:lnTo>
                      <a:pt x="702" y="58"/>
                    </a:lnTo>
                    <a:lnTo>
                      <a:pt x="752" y="85"/>
                    </a:lnTo>
                    <a:lnTo>
                      <a:pt x="801" y="117"/>
                    </a:lnTo>
                    <a:lnTo>
                      <a:pt x="849" y="153"/>
                    </a:lnTo>
                    <a:lnTo>
                      <a:pt x="895" y="194"/>
                    </a:lnTo>
                    <a:lnTo>
                      <a:pt x="900" y="199"/>
                    </a:lnTo>
                    <a:lnTo>
                      <a:pt x="905" y="204"/>
                    </a:lnTo>
                    <a:lnTo>
                      <a:pt x="909" y="208"/>
                    </a:lnTo>
                    <a:lnTo>
                      <a:pt x="912" y="213"/>
                    </a:lnTo>
                    <a:lnTo>
                      <a:pt x="913" y="220"/>
                    </a:lnTo>
                    <a:lnTo>
                      <a:pt x="912" y="228"/>
                    </a:lnTo>
                    <a:lnTo>
                      <a:pt x="908" y="238"/>
                    </a:lnTo>
                    <a:lnTo>
                      <a:pt x="900" y="249"/>
                    </a:lnTo>
                    <a:lnTo>
                      <a:pt x="887" y="263"/>
                    </a:lnTo>
                    <a:lnTo>
                      <a:pt x="454" y="695"/>
                    </a:lnTo>
                    <a:lnTo>
                      <a:pt x="17" y="249"/>
                    </a:lnTo>
                    <a:lnTo>
                      <a:pt x="7" y="239"/>
                    </a:lnTo>
                    <a:lnTo>
                      <a:pt x="2" y="230"/>
                    </a:lnTo>
                    <a:lnTo>
                      <a:pt x="0" y="223"/>
                    </a:lnTo>
                    <a:lnTo>
                      <a:pt x="0" y="217"/>
                    </a:lnTo>
                    <a:lnTo>
                      <a:pt x="3" y="210"/>
                    </a:lnTo>
                    <a:lnTo>
                      <a:pt x="7" y="205"/>
                    </a:lnTo>
                    <a:lnTo>
                      <a:pt x="13" y="200"/>
                    </a:lnTo>
                    <a:lnTo>
                      <a:pt x="63" y="153"/>
                    </a:lnTo>
                    <a:lnTo>
                      <a:pt x="114" y="113"/>
                    </a:lnTo>
                    <a:lnTo>
                      <a:pt x="166" y="80"/>
                    </a:lnTo>
                    <a:lnTo>
                      <a:pt x="219" y="53"/>
                    </a:lnTo>
                    <a:lnTo>
                      <a:pt x="273" y="30"/>
                    </a:lnTo>
                    <a:lnTo>
                      <a:pt x="327" y="15"/>
                    </a:lnTo>
                    <a:lnTo>
                      <a:pt x="381" y="5"/>
                    </a:lnTo>
                    <a:lnTo>
                      <a:pt x="4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6849" y="3078"/>
                <a:ext cx="136" cy="50"/>
              </a:xfrm>
              <a:custGeom>
                <a:avLst/>
                <a:gdLst>
                  <a:gd name="T0" fmla="*/ 1219 w 2189"/>
                  <a:gd name="T1" fmla="*/ 5 h 851"/>
                  <a:gd name="T2" fmla="*/ 1391 w 2189"/>
                  <a:gd name="T3" fmla="*/ 29 h 851"/>
                  <a:gd name="T4" fmla="*/ 1560 w 2189"/>
                  <a:gd name="T5" fmla="*/ 75 h 851"/>
                  <a:gd name="T6" fmla="*/ 1724 w 2189"/>
                  <a:gd name="T7" fmla="*/ 140 h 851"/>
                  <a:gd name="T8" fmla="*/ 1882 w 2189"/>
                  <a:gd name="T9" fmla="*/ 225 h 851"/>
                  <a:gd name="T10" fmla="*/ 2032 w 2189"/>
                  <a:gd name="T11" fmla="*/ 331 h 851"/>
                  <a:gd name="T12" fmla="*/ 2170 w 2189"/>
                  <a:gd name="T13" fmla="*/ 458 h 851"/>
                  <a:gd name="T14" fmla="*/ 2186 w 2189"/>
                  <a:gd name="T15" fmla="*/ 474 h 851"/>
                  <a:gd name="T16" fmla="*/ 2189 w 2189"/>
                  <a:gd name="T17" fmla="*/ 496 h 851"/>
                  <a:gd name="T18" fmla="*/ 2179 w 2189"/>
                  <a:gd name="T19" fmla="*/ 517 h 851"/>
                  <a:gd name="T20" fmla="*/ 1867 w 2189"/>
                  <a:gd name="T21" fmla="*/ 841 h 851"/>
                  <a:gd name="T22" fmla="*/ 1848 w 2189"/>
                  <a:gd name="T23" fmla="*/ 851 h 851"/>
                  <a:gd name="T24" fmla="*/ 1826 w 2189"/>
                  <a:gd name="T25" fmla="*/ 848 h 851"/>
                  <a:gd name="T26" fmla="*/ 1761 w 2189"/>
                  <a:gd name="T27" fmla="*/ 787 h 851"/>
                  <a:gd name="T28" fmla="*/ 1641 w 2189"/>
                  <a:gd name="T29" fmla="*/ 695 h 851"/>
                  <a:gd name="T30" fmla="*/ 1513 w 2189"/>
                  <a:gd name="T31" fmla="*/ 623 h 851"/>
                  <a:gd name="T32" fmla="*/ 1376 w 2189"/>
                  <a:gd name="T33" fmla="*/ 571 h 851"/>
                  <a:gd name="T34" fmla="*/ 1237 w 2189"/>
                  <a:gd name="T35" fmla="*/ 540 h 851"/>
                  <a:gd name="T36" fmla="*/ 1094 w 2189"/>
                  <a:gd name="T37" fmla="*/ 531 h 851"/>
                  <a:gd name="T38" fmla="*/ 952 w 2189"/>
                  <a:gd name="T39" fmla="*/ 540 h 851"/>
                  <a:gd name="T40" fmla="*/ 811 w 2189"/>
                  <a:gd name="T41" fmla="*/ 571 h 851"/>
                  <a:gd name="T42" fmla="*/ 676 w 2189"/>
                  <a:gd name="T43" fmla="*/ 623 h 851"/>
                  <a:gd name="T44" fmla="*/ 546 w 2189"/>
                  <a:gd name="T45" fmla="*/ 695 h 851"/>
                  <a:gd name="T46" fmla="*/ 427 w 2189"/>
                  <a:gd name="T47" fmla="*/ 787 h 851"/>
                  <a:gd name="T48" fmla="*/ 362 w 2189"/>
                  <a:gd name="T49" fmla="*/ 848 h 851"/>
                  <a:gd name="T50" fmla="*/ 340 w 2189"/>
                  <a:gd name="T51" fmla="*/ 851 h 851"/>
                  <a:gd name="T52" fmla="*/ 320 w 2189"/>
                  <a:gd name="T53" fmla="*/ 841 h 851"/>
                  <a:gd name="T54" fmla="*/ 3 w 2189"/>
                  <a:gd name="T55" fmla="*/ 508 h 851"/>
                  <a:gd name="T56" fmla="*/ 0 w 2189"/>
                  <a:gd name="T57" fmla="*/ 486 h 851"/>
                  <a:gd name="T58" fmla="*/ 10 w 2189"/>
                  <a:gd name="T59" fmla="*/ 465 h 851"/>
                  <a:gd name="T60" fmla="*/ 148 w 2189"/>
                  <a:gd name="T61" fmla="*/ 338 h 851"/>
                  <a:gd name="T62" fmla="*/ 296 w 2189"/>
                  <a:gd name="T63" fmla="*/ 231 h 851"/>
                  <a:gd name="T64" fmla="*/ 454 w 2189"/>
                  <a:gd name="T65" fmla="*/ 145 h 851"/>
                  <a:gd name="T66" fmla="*/ 618 w 2189"/>
                  <a:gd name="T67" fmla="*/ 78 h 851"/>
                  <a:gd name="T68" fmla="*/ 787 w 2189"/>
                  <a:gd name="T69" fmla="*/ 31 h 851"/>
                  <a:gd name="T70" fmla="*/ 959 w 2189"/>
                  <a:gd name="T71" fmla="*/ 6 h 851"/>
                  <a:gd name="T72" fmla="*/ 1132 w 2189"/>
                  <a:gd name="T73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89" h="851">
                    <a:moveTo>
                      <a:pt x="1132" y="0"/>
                    </a:moveTo>
                    <a:lnTo>
                      <a:pt x="1219" y="5"/>
                    </a:lnTo>
                    <a:lnTo>
                      <a:pt x="1305" y="15"/>
                    </a:lnTo>
                    <a:lnTo>
                      <a:pt x="1391" y="29"/>
                    </a:lnTo>
                    <a:lnTo>
                      <a:pt x="1476" y="49"/>
                    </a:lnTo>
                    <a:lnTo>
                      <a:pt x="1560" y="75"/>
                    </a:lnTo>
                    <a:lnTo>
                      <a:pt x="1643" y="104"/>
                    </a:lnTo>
                    <a:lnTo>
                      <a:pt x="1724" y="140"/>
                    </a:lnTo>
                    <a:lnTo>
                      <a:pt x="1805" y="181"/>
                    </a:lnTo>
                    <a:lnTo>
                      <a:pt x="1882" y="225"/>
                    </a:lnTo>
                    <a:lnTo>
                      <a:pt x="1959" y="276"/>
                    </a:lnTo>
                    <a:lnTo>
                      <a:pt x="2032" y="331"/>
                    </a:lnTo>
                    <a:lnTo>
                      <a:pt x="2102" y="392"/>
                    </a:lnTo>
                    <a:lnTo>
                      <a:pt x="2170" y="458"/>
                    </a:lnTo>
                    <a:lnTo>
                      <a:pt x="2180" y="464"/>
                    </a:lnTo>
                    <a:lnTo>
                      <a:pt x="2186" y="474"/>
                    </a:lnTo>
                    <a:lnTo>
                      <a:pt x="2189" y="484"/>
                    </a:lnTo>
                    <a:lnTo>
                      <a:pt x="2189" y="496"/>
                    </a:lnTo>
                    <a:lnTo>
                      <a:pt x="2186" y="506"/>
                    </a:lnTo>
                    <a:lnTo>
                      <a:pt x="2179" y="517"/>
                    </a:lnTo>
                    <a:lnTo>
                      <a:pt x="2178" y="518"/>
                    </a:lnTo>
                    <a:lnTo>
                      <a:pt x="1867" y="841"/>
                    </a:lnTo>
                    <a:lnTo>
                      <a:pt x="1858" y="848"/>
                    </a:lnTo>
                    <a:lnTo>
                      <a:pt x="1848" y="851"/>
                    </a:lnTo>
                    <a:lnTo>
                      <a:pt x="1836" y="851"/>
                    </a:lnTo>
                    <a:lnTo>
                      <a:pt x="1826" y="848"/>
                    </a:lnTo>
                    <a:lnTo>
                      <a:pt x="1817" y="841"/>
                    </a:lnTo>
                    <a:lnTo>
                      <a:pt x="1761" y="787"/>
                    </a:lnTo>
                    <a:lnTo>
                      <a:pt x="1702" y="738"/>
                    </a:lnTo>
                    <a:lnTo>
                      <a:pt x="1641" y="695"/>
                    </a:lnTo>
                    <a:lnTo>
                      <a:pt x="1578" y="655"/>
                    </a:lnTo>
                    <a:lnTo>
                      <a:pt x="1513" y="623"/>
                    </a:lnTo>
                    <a:lnTo>
                      <a:pt x="1445" y="594"/>
                    </a:lnTo>
                    <a:lnTo>
                      <a:pt x="1376" y="571"/>
                    </a:lnTo>
                    <a:lnTo>
                      <a:pt x="1307" y="553"/>
                    </a:lnTo>
                    <a:lnTo>
                      <a:pt x="1237" y="540"/>
                    </a:lnTo>
                    <a:lnTo>
                      <a:pt x="1165" y="533"/>
                    </a:lnTo>
                    <a:lnTo>
                      <a:pt x="1094" y="531"/>
                    </a:lnTo>
                    <a:lnTo>
                      <a:pt x="1023" y="533"/>
                    </a:lnTo>
                    <a:lnTo>
                      <a:pt x="952" y="540"/>
                    </a:lnTo>
                    <a:lnTo>
                      <a:pt x="881" y="553"/>
                    </a:lnTo>
                    <a:lnTo>
                      <a:pt x="811" y="571"/>
                    </a:lnTo>
                    <a:lnTo>
                      <a:pt x="743" y="594"/>
                    </a:lnTo>
                    <a:lnTo>
                      <a:pt x="676" y="623"/>
                    </a:lnTo>
                    <a:lnTo>
                      <a:pt x="611" y="655"/>
                    </a:lnTo>
                    <a:lnTo>
                      <a:pt x="546" y="695"/>
                    </a:lnTo>
                    <a:lnTo>
                      <a:pt x="485" y="738"/>
                    </a:lnTo>
                    <a:lnTo>
                      <a:pt x="427" y="787"/>
                    </a:lnTo>
                    <a:lnTo>
                      <a:pt x="371" y="841"/>
                    </a:lnTo>
                    <a:lnTo>
                      <a:pt x="362" y="848"/>
                    </a:lnTo>
                    <a:lnTo>
                      <a:pt x="351" y="851"/>
                    </a:lnTo>
                    <a:lnTo>
                      <a:pt x="340" y="851"/>
                    </a:lnTo>
                    <a:lnTo>
                      <a:pt x="330" y="848"/>
                    </a:lnTo>
                    <a:lnTo>
                      <a:pt x="320" y="841"/>
                    </a:lnTo>
                    <a:lnTo>
                      <a:pt x="10" y="518"/>
                    </a:lnTo>
                    <a:lnTo>
                      <a:pt x="3" y="508"/>
                    </a:lnTo>
                    <a:lnTo>
                      <a:pt x="0" y="498"/>
                    </a:lnTo>
                    <a:lnTo>
                      <a:pt x="0" y="486"/>
                    </a:lnTo>
                    <a:lnTo>
                      <a:pt x="3" y="475"/>
                    </a:lnTo>
                    <a:lnTo>
                      <a:pt x="10" y="465"/>
                    </a:lnTo>
                    <a:lnTo>
                      <a:pt x="77" y="399"/>
                    </a:lnTo>
                    <a:lnTo>
                      <a:pt x="148" y="338"/>
                    </a:lnTo>
                    <a:lnTo>
                      <a:pt x="221" y="282"/>
                    </a:lnTo>
                    <a:lnTo>
                      <a:pt x="296" y="231"/>
                    </a:lnTo>
                    <a:lnTo>
                      <a:pt x="374" y="185"/>
                    </a:lnTo>
                    <a:lnTo>
                      <a:pt x="454" y="145"/>
                    </a:lnTo>
                    <a:lnTo>
                      <a:pt x="535" y="109"/>
                    </a:lnTo>
                    <a:lnTo>
                      <a:pt x="618" y="78"/>
                    </a:lnTo>
                    <a:lnTo>
                      <a:pt x="701" y="53"/>
                    </a:lnTo>
                    <a:lnTo>
                      <a:pt x="787" y="31"/>
                    </a:lnTo>
                    <a:lnTo>
                      <a:pt x="872" y="17"/>
                    </a:lnTo>
                    <a:lnTo>
                      <a:pt x="959" y="6"/>
                    </a:lnTo>
                    <a:lnTo>
                      <a:pt x="1045" y="1"/>
                    </a:lnTo>
                    <a:lnTo>
                      <a:pt x="11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9"/>
              <p:cNvSpPr>
                <a:spLocks/>
              </p:cNvSpPr>
              <p:nvPr/>
            </p:nvSpPr>
            <p:spPr bwMode="auto">
              <a:xfrm>
                <a:off x="6815" y="3031"/>
                <a:ext cx="204" cy="64"/>
              </a:xfrm>
              <a:custGeom>
                <a:avLst/>
                <a:gdLst>
                  <a:gd name="T0" fmla="*/ 1787 w 3266"/>
                  <a:gd name="T1" fmla="*/ 5 h 1091"/>
                  <a:gd name="T2" fmla="*/ 1999 w 3266"/>
                  <a:gd name="T3" fmla="*/ 30 h 1091"/>
                  <a:gd name="T4" fmla="*/ 2208 w 3266"/>
                  <a:gd name="T5" fmla="*/ 75 h 1091"/>
                  <a:gd name="T6" fmla="*/ 2413 w 3266"/>
                  <a:gd name="T7" fmla="*/ 140 h 1091"/>
                  <a:gd name="T8" fmla="*/ 2614 w 3266"/>
                  <a:gd name="T9" fmla="*/ 227 h 1091"/>
                  <a:gd name="T10" fmla="*/ 2806 w 3266"/>
                  <a:gd name="T11" fmla="*/ 333 h 1091"/>
                  <a:gd name="T12" fmla="*/ 2990 w 3266"/>
                  <a:gd name="T13" fmla="*/ 460 h 1091"/>
                  <a:gd name="T14" fmla="*/ 3165 w 3266"/>
                  <a:gd name="T15" fmla="*/ 607 h 1091"/>
                  <a:gd name="T16" fmla="*/ 3256 w 3266"/>
                  <a:gd name="T17" fmla="*/ 695 h 1091"/>
                  <a:gd name="T18" fmla="*/ 3266 w 3266"/>
                  <a:gd name="T19" fmla="*/ 716 h 1091"/>
                  <a:gd name="T20" fmla="*/ 3263 w 3266"/>
                  <a:gd name="T21" fmla="*/ 738 h 1091"/>
                  <a:gd name="T22" fmla="*/ 3255 w 3266"/>
                  <a:gd name="T23" fmla="*/ 750 h 1091"/>
                  <a:gd name="T24" fmla="*/ 2926 w 3266"/>
                  <a:gd name="T25" fmla="*/ 1088 h 1091"/>
                  <a:gd name="T26" fmla="*/ 2905 w 3266"/>
                  <a:gd name="T27" fmla="*/ 1091 h 1091"/>
                  <a:gd name="T28" fmla="*/ 2885 w 3266"/>
                  <a:gd name="T29" fmla="*/ 1081 h 1091"/>
                  <a:gd name="T30" fmla="*/ 2736 w 3266"/>
                  <a:gd name="T31" fmla="*/ 943 h 1091"/>
                  <a:gd name="T32" fmla="*/ 2577 w 3266"/>
                  <a:gd name="T33" fmla="*/ 825 h 1091"/>
                  <a:gd name="T34" fmla="*/ 2409 w 3266"/>
                  <a:gd name="T35" fmla="*/ 728 h 1091"/>
                  <a:gd name="T36" fmla="*/ 2233 w 3266"/>
                  <a:gd name="T37" fmla="*/ 651 h 1091"/>
                  <a:gd name="T38" fmla="*/ 2052 w 3266"/>
                  <a:gd name="T39" fmla="*/ 595 h 1091"/>
                  <a:gd name="T40" fmla="*/ 1867 w 3266"/>
                  <a:gd name="T41" fmla="*/ 559 h 1091"/>
                  <a:gd name="T42" fmla="*/ 1679 w 3266"/>
                  <a:gd name="T43" fmla="*/ 543 h 1091"/>
                  <a:gd name="T44" fmla="*/ 1493 w 3266"/>
                  <a:gd name="T45" fmla="*/ 549 h 1091"/>
                  <a:gd name="T46" fmla="*/ 1306 w 3266"/>
                  <a:gd name="T47" fmla="*/ 574 h 1091"/>
                  <a:gd name="T48" fmla="*/ 1123 w 3266"/>
                  <a:gd name="T49" fmla="*/ 620 h 1091"/>
                  <a:gd name="T50" fmla="*/ 944 w 3266"/>
                  <a:gd name="T51" fmla="*/ 687 h 1091"/>
                  <a:gd name="T52" fmla="*/ 772 w 3266"/>
                  <a:gd name="T53" fmla="*/ 774 h 1091"/>
                  <a:gd name="T54" fmla="*/ 608 w 3266"/>
                  <a:gd name="T55" fmla="*/ 882 h 1091"/>
                  <a:gd name="T56" fmla="*/ 453 w 3266"/>
                  <a:gd name="T57" fmla="*/ 1010 h 1091"/>
                  <a:gd name="T58" fmla="*/ 372 w 3266"/>
                  <a:gd name="T59" fmla="*/ 1088 h 1091"/>
                  <a:gd name="T60" fmla="*/ 350 w 3266"/>
                  <a:gd name="T61" fmla="*/ 1091 h 1091"/>
                  <a:gd name="T62" fmla="*/ 330 w 3266"/>
                  <a:gd name="T63" fmla="*/ 1081 h 1091"/>
                  <a:gd name="T64" fmla="*/ 4 w 3266"/>
                  <a:gd name="T65" fmla="*/ 739 h 1091"/>
                  <a:gd name="T66" fmla="*/ 0 w 3266"/>
                  <a:gd name="T67" fmla="*/ 717 h 1091"/>
                  <a:gd name="T68" fmla="*/ 10 w 3266"/>
                  <a:gd name="T69" fmla="*/ 697 h 1091"/>
                  <a:gd name="T70" fmla="*/ 178 w 3266"/>
                  <a:gd name="T71" fmla="*/ 538 h 1091"/>
                  <a:gd name="T72" fmla="*/ 357 w 3266"/>
                  <a:gd name="T73" fmla="*/ 400 h 1091"/>
                  <a:gd name="T74" fmla="*/ 546 w 3266"/>
                  <a:gd name="T75" fmla="*/ 283 h 1091"/>
                  <a:gd name="T76" fmla="*/ 741 w 3266"/>
                  <a:gd name="T77" fmla="*/ 186 h 1091"/>
                  <a:gd name="T78" fmla="*/ 944 w 3266"/>
                  <a:gd name="T79" fmla="*/ 109 h 1091"/>
                  <a:gd name="T80" fmla="*/ 1152 w 3266"/>
                  <a:gd name="T81" fmla="*/ 53 h 1091"/>
                  <a:gd name="T82" fmla="*/ 1361 w 3266"/>
                  <a:gd name="T83" fmla="*/ 17 h 1091"/>
                  <a:gd name="T84" fmla="*/ 1574 w 3266"/>
                  <a:gd name="T85" fmla="*/ 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66" h="1091">
                    <a:moveTo>
                      <a:pt x="1681" y="0"/>
                    </a:moveTo>
                    <a:lnTo>
                      <a:pt x="1787" y="5"/>
                    </a:lnTo>
                    <a:lnTo>
                      <a:pt x="1893" y="14"/>
                    </a:lnTo>
                    <a:lnTo>
                      <a:pt x="1999" y="30"/>
                    </a:lnTo>
                    <a:lnTo>
                      <a:pt x="2105" y="50"/>
                    </a:lnTo>
                    <a:lnTo>
                      <a:pt x="2208" y="75"/>
                    </a:lnTo>
                    <a:lnTo>
                      <a:pt x="2311" y="105"/>
                    </a:lnTo>
                    <a:lnTo>
                      <a:pt x="2413" y="140"/>
                    </a:lnTo>
                    <a:lnTo>
                      <a:pt x="2514" y="182"/>
                    </a:lnTo>
                    <a:lnTo>
                      <a:pt x="2614" y="227"/>
                    </a:lnTo>
                    <a:lnTo>
                      <a:pt x="2710" y="278"/>
                    </a:lnTo>
                    <a:lnTo>
                      <a:pt x="2806" y="333"/>
                    </a:lnTo>
                    <a:lnTo>
                      <a:pt x="2900" y="394"/>
                    </a:lnTo>
                    <a:lnTo>
                      <a:pt x="2990" y="460"/>
                    </a:lnTo>
                    <a:lnTo>
                      <a:pt x="3079" y="531"/>
                    </a:lnTo>
                    <a:lnTo>
                      <a:pt x="3165" y="607"/>
                    </a:lnTo>
                    <a:lnTo>
                      <a:pt x="3247" y="688"/>
                    </a:lnTo>
                    <a:lnTo>
                      <a:pt x="3256" y="695"/>
                    </a:lnTo>
                    <a:lnTo>
                      <a:pt x="3263" y="704"/>
                    </a:lnTo>
                    <a:lnTo>
                      <a:pt x="3266" y="716"/>
                    </a:lnTo>
                    <a:lnTo>
                      <a:pt x="3266" y="727"/>
                    </a:lnTo>
                    <a:lnTo>
                      <a:pt x="3263" y="738"/>
                    </a:lnTo>
                    <a:lnTo>
                      <a:pt x="3256" y="747"/>
                    </a:lnTo>
                    <a:lnTo>
                      <a:pt x="3255" y="750"/>
                    </a:lnTo>
                    <a:lnTo>
                      <a:pt x="2936" y="1081"/>
                    </a:lnTo>
                    <a:lnTo>
                      <a:pt x="2926" y="1088"/>
                    </a:lnTo>
                    <a:lnTo>
                      <a:pt x="2916" y="1091"/>
                    </a:lnTo>
                    <a:lnTo>
                      <a:pt x="2905" y="1091"/>
                    </a:lnTo>
                    <a:lnTo>
                      <a:pt x="2895" y="1088"/>
                    </a:lnTo>
                    <a:lnTo>
                      <a:pt x="2885" y="1081"/>
                    </a:lnTo>
                    <a:lnTo>
                      <a:pt x="2812" y="1010"/>
                    </a:lnTo>
                    <a:lnTo>
                      <a:pt x="2736" y="943"/>
                    </a:lnTo>
                    <a:lnTo>
                      <a:pt x="2657" y="882"/>
                    </a:lnTo>
                    <a:lnTo>
                      <a:pt x="2577" y="825"/>
                    </a:lnTo>
                    <a:lnTo>
                      <a:pt x="2494" y="774"/>
                    </a:lnTo>
                    <a:lnTo>
                      <a:pt x="2409" y="728"/>
                    </a:lnTo>
                    <a:lnTo>
                      <a:pt x="2321" y="687"/>
                    </a:lnTo>
                    <a:lnTo>
                      <a:pt x="2233" y="651"/>
                    </a:lnTo>
                    <a:lnTo>
                      <a:pt x="2143" y="620"/>
                    </a:lnTo>
                    <a:lnTo>
                      <a:pt x="2052" y="595"/>
                    </a:lnTo>
                    <a:lnTo>
                      <a:pt x="1960" y="574"/>
                    </a:lnTo>
                    <a:lnTo>
                      <a:pt x="1867" y="559"/>
                    </a:lnTo>
                    <a:lnTo>
                      <a:pt x="1774" y="549"/>
                    </a:lnTo>
                    <a:lnTo>
                      <a:pt x="1679" y="543"/>
                    </a:lnTo>
                    <a:lnTo>
                      <a:pt x="1586" y="543"/>
                    </a:lnTo>
                    <a:lnTo>
                      <a:pt x="1493" y="549"/>
                    </a:lnTo>
                    <a:lnTo>
                      <a:pt x="1399" y="559"/>
                    </a:lnTo>
                    <a:lnTo>
                      <a:pt x="1306" y="574"/>
                    </a:lnTo>
                    <a:lnTo>
                      <a:pt x="1214" y="595"/>
                    </a:lnTo>
                    <a:lnTo>
                      <a:pt x="1123" y="620"/>
                    </a:lnTo>
                    <a:lnTo>
                      <a:pt x="1032" y="651"/>
                    </a:lnTo>
                    <a:lnTo>
                      <a:pt x="944" y="687"/>
                    </a:lnTo>
                    <a:lnTo>
                      <a:pt x="857" y="727"/>
                    </a:lnTo>
                    <a:lnTo>
                      <a:pt x="772" y="774"/>
                    </a:lnTo>
                    <a:lnTo>
                      <a:pt x="688" y="825"/>
                    </a:lnTo>
                    <a:lnTo>
                      <a:pt x="608" y="882"/>
                    </a:lnTo>
                    <a:lnTo>
                      <a:pt x="529" y="943"/>
                    </a:lnTo>
                    <a:lnTo>
                      <a:pt x="453" y="1010"/>
                    </a:lnTo>
                    <a:lnTo>
                      <a:pt x="381" y="1081"/>
                    </a:lnTo>
                    <a:lnTo>
                      <a:pt x="372" y="1088"/>
                    </a:lnTo>
                    <a:lnTo>
                      <a:pt x="361" y="1091"/>
                    </a:lnTo>
                    <a:lnTo>
                      <a:pt x="350" y="1091"/>
                    </a:lnTo>
                    <a:lnTo>
                      <a:pt x="339" y="1088"/>
                    </a:lnTo>
                    <a:lnTo>
                      <a:pt x="330" y="1081"/>
                    </a:lnTo>
                    <a:lnTo>
                      <a:pt x="10" y="750"/>
                    </a:lnTo>
                    <a:lnTo>
                      <a:pt x="4" y="739"/>
                    </a:lnTo>
                    <a:lnTo>
                      <a:pt x="0" y="728"/>
                    </a:lnTo>
                    <a:lnTo>
                      <a:pt x="0" y="717"/>
                    </a:lnTo>
                    <a:lnTo>
                      <a:pt x="4" y="706"/>
                    </a:lnTo>
                    <a:lnTo>
                      <a:pt x="10" y="697"/>
                    </a:lnTo>
                    <a:lnTo>
                      <a:pt x="93" y="614"/>
                    </a:lnTo>
                    <a:lnTo>
                      <a:pt x="178" y="538"/>
                    </a:lnTo>
                    <a:lnTo>
                      <a:pt x="267" y="466"/>
                    </a:lnTo>
                    <a:lnTo>
                      <a:pt x="357" y="400"/>
                    </a:lnTo>
                    <a:lnTo>
                      <a:pt x="450" y="339"/>
                    </a:lnTo>
                    <a:lnTo>
                      <a:pt x="546" y="283"/>
                    </a:lnTo>
                    <a:lnTo>
                      <a:pt x="642" y="231"/>
                    </a:lnTo>
                    <a:lnTo>
                      <a:pt x="741" y="186"/>
                    </a:lnTo>
                    <a:lnTo>
                      <a:pt x="842" y="145"/>
                    </a:lnTo>
                    <a:lnTo>
                      <a:pt x="944" y="109"/>
                    </a:lnTo>
                    <a:lnTo>
                      <a:pt x="1047" y="78"/>
                    </a:lnTo>
                    <a:lnTo>
                      <a:pt x="1152" y="53"/>
                    </a:lnTo>
                    <a:lnTo>
                      <a:pt x="1256" y="31"/>
                    </a:lnTo>
                    <a:lnTo>
                      <a:pt x="1361" y="17"/>
                    </a:lnTo>
                    <a:lnTo>
                      <a:pt x="1468" y="6"/>
                    </a:lnTo>
                    <a:lnTo>
                      <a:pt x="1574" y="1"/>
                    </a:lnTo>
                    <a:lnTo>
                      <a:pt x="16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99797" y="1839913"/>
            <a:ext cx="2980042" cy="4418013"/>
            <a:chOff x="799797" y="1839913"/>
            <a:chExt cx="2980042" cy="4418013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803276" y="1839913"/>
              <a:ext cx="2976563" cy="4418013"/>
              <a:chOff x="506" y="1159"/>
              <a:chExt cx="1875" cy="2783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506" y="1159"/>
                <a:ext cx="1875" cy="2783"/>
              </a:xfrm>
              <a:custGeom>
                <a:avLst/>
                <a:gdLst>
                  <a:gd name="T0" fmla="*/ 112 w 1528"/>
                  <a:gd name="T1" fmla="*/ 0 h 2269"/>
                  <a:gd name="T2" fmla="*/ 1416 w 1528"/>
                  <a:gd name="T3" fmla="*/ 0 h 2269"/>
                  <a:gd name="T4" fmla="*/ 1528 w 1528"/>
                  <a:gd name="T5" fmla="*/ 112 h 2269"/>
                  <a:gd name="T6" fmla="*/ 1528 w 1528"/>
                  <a:gd name="T7" fmla="*/ 2157 h 2269"/>
                  <a:gd name="T8" fmla="*/ 1416 w 1528"/>
                  <a:gd name="T9" fmla="*/ 2269 h 2269"/>
                  <a:gd name="T10" fmla="*/ 112 w 1528"/>
                  <a:gd name="T11" fmla="*/ 2269 h 2269"/>
                  <a:gd name="T12" fmla="*/ 0 w 1528"/>
                  <a:gd name="T13" fmla="*/ 2157 h 2269"/>
                  <a:gd name="T14" fmla="*/ 0 w 1528"/>
                  <a:gd name="T15" fmla="*/ 112 h 2269"/>
                  <a:gd name="T16" fmla="*/ 112 w 1528"/>
                  <a:gd name="T17" fmla="*/ 0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8" h="2269">
                    <a:moveTo>
                      <a:pt x="112" y="0"/>
                    </a:moveTo>
                    <a:cubicBezTo>
                      <a:pt x="1416" y="0"/>
                      <a:pt x="1416" y="0"/>
                      <a:pt x="1416" y="0"/>
                    </a:cubicBezTo>
                    <a:cubicBezTo>
                      <a:pt x="1477" y="0"/>
                      <a:pt x="1528" y="50"/>
                      <a:pt x="1528" y="112"/>
                    </a:cubicBezTo>
                    <a:cubicBezTo>
                      <a:pt x="1528" y="2157"/>
                      <a:pt x="1528" y="2157"/>
                      <a:pt x="1528" y="2157"/>
                    </a:cubicBezTo>
                    <a:cubicBezTo>
                      <a:pt x="1528" y="2218"/>
                      <a:pt x="1477" y="2269"/>
                      <a:pt x="1416" y="2269"/>
                    </a:cubicBezTo>
                    <a:cubicBezTo>
                      <a:pt x="112" y="2269"/>
                      <a:pt x="112" y="2269"/>
                      <a:pt x="112" y="2269"/>
                    </a:cubicBezTo>
                    <a:cubicBezTo>
                      <a:pt x="50" y="2269"/>
                      <a:pt x="0" y="2218"/>
                      <a:pt x="0" y="215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1373" y="3738"/>
                <a:ext cx="140" cy="139"/>
              </a:xfrm>
              <a:prstGeom prst="ellipse">
                <a:avLst/>
              </a:prstGeom>
              <a:solidFill>
                <a:srgbClr val="D3D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1426" y="1291"/>
                <a:ext cx="35" cy="34"/>
              </a:xfrm>
              <a:prstGeom prst="ellipse">
                <a:avLst/>
              </a:prstGeom>
              <a:solidFill>
                <a:srgbClr val="C4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799797" y="2518292"/>
              <a:ext cx="2976563" cy="3165575"/>
            </a:xfrm>
            <a:prstGeom prst="roundRect">
              <a:avLst>
                <a:gd name="adj" fmla="val 17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 descr="Image result for fingerprint flat han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5237">
            <a:off x="1106868" y="2631039"/>
            <a:ext cx="2145542" cy="271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and flat design point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275" y="3265714"/>
            <a:ext cx="3156352" cy="32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65" name="Group 64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5" dur="500"/>
                                            <p:tgtEl>
                                              <p:spTgt spid="30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5" dur="500"/>
                                            <p:tgtEl>
                                              <p:spTgt spid="30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1357326"/>
            <a:ext cx="12192000" cy="28857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83962" y="1578484"/>
            <a:ext cx="3011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grpFill/>
          </p:grpSpPr>
          <p:sp>
            <p:nvSpPr>
              <p:cNvPr id="79" name="Rectangle 78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1028" name="Picture 4" descr="Image result for plane pape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55" y="2137944"/>
            <a:ext cx="4184836" cy="2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350289" y="4886358"/>
            <a:ext cx="3549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  <a:endParaRPr lang="en-US" sz="400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hand fla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360" y="713998"/>
            <a:ext cx="2839486" cy="283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343" y="3287487"/>
            <a:ext cx="9176657" cy="2586841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2103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Powerful 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7326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Identification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2549" y="4977959"/>
            <a:ext cx="151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Worldwide Unique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7772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5343" y="2204570"/>
            <a:ext cx="6043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Fingerprint?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036923" y="3624940"/>
            <a:ext cx="1188720" cy="1188720"/>
            <a:chOff x="8036923" y="3624940"/>
            <a:chExt cx="1188720" cy="1188720"/>
          </a:xfrm>
        </p:grpSpPr>
        <p:sp>
          <p:nvSpPr>
            <p:cNvPr id="5" name="Oval 4"/>
            <p:cNvSpPr/>
            <p:nvPr/>
          </p:nvSpPr>
          <p:spPr>
            <a:xfrm>
              <a:off x="8036923" y="3624940"/>
              <a:ext cx="1188720" cy="1188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17"/>
            <p:cNvSpPr>
              <a:spLocks noEditPoints="1"/>
            </p:cNvSpPr>
            <p:nvPr/>
          </p:nvSpPr>
          <p:spPr bwMode="auto">
            <a:xfrm>
              <a:off x="8332039" y="3939900"/>
              <a:ext cx="598488" cy="558800"/>
            </a:xfrm>
            <a:custGeom>
              <a:avLst/>
              <a:gdLst>
                <a:gd name="T0" fmla="*/ 1220 w 3390"/>
                <a:gd name="T1" fmla="*/ 2886 h 3167"/>
                <a:gd name="T2" fmla="*/ 1015 w 3390"/>
                <a:gd name="T3" fmla="*/ 2329 h 3167"/>
                <a:gd name="T4" fmla="*/ 222 w 3390"/>
                <a:gd name="T5" fmla="*/ 2438 h 3167"/>
                <a:gd name="T6" fmla="*/ 1015 w 3390"/>
                <a:gd name="T7" fmla="*/ 1916 h 3167"/>
                <a:gd name="T8" fmla="*/ 222 w 3390"/>
                <a:gd name="T9" fmla="*/ 1814 h 3167"/>
                <a:gd name="T10" fmla="*/ 1130 w 3390"/>
                <a:gd name="T11" fmla="*/ 1404 h 3167"/>
                <a:gd name="T12" fmla="*/ 1096 w 3390"/>
                <a:gd name="T13" fmla="*/ 1503 h 3167"/>
                <a:gd name="T14" fmla="*/ 1064 w 3390"/>
                <a:gd name="T15" fmla="*/ 1404 h 3167"/>
                <a:gd name="T16" fmla="*/ 796 w 3390"/>
                <a:gd name="T17" fmla="*/ 1448 h 3167"/>
                <a:gd name="T18" fmla="*/ 696 w 3390"/>
                <a:gd name="T19" fmla="*/ 1481 h 3167"/>
                <a:gd name="T20" fmla="*/ 1096 w 3390"/>
                <a:gd name="T21" fmla="*/ 1303 h 3167"/>
                <a:gd name="T22" fmla="*/ 952 w 3390"/>
                <a:gd name="T23" fmla="*/ 1448 h 3167"/>
                <a:gd name="T24" fmla="*/ 1096 w 3390"/>
                <a:gd name="T25" fmla="*/ 1594 h 3167"/>
                <a:gd name="T26" fmla="*/ 1242 w 3390"/>
                <a:gd name="T27" fmla="*/ 1448 h 3167"/>
                <a:gd name="T28" fmla="*/ 1096 w 3390"/>
                <a:gd name="T29" fmla="*/ 1303 h 3167"/>
                <a:gd name="T30" fmla="*/ 599 w 3390"/>
                <a:gd name="T31" fmla="*/ 1419 h 3167"/>
                <a:gd name="T32" fmla="*/ 712 w 3390"/>
                <a:gd name="T33" fmla="*/ 1591 h 3167"/>
                <a:gd name="T34" fmla="*/ 882 w 3390"/>
                <a:gd name="T35" fmla="*/ 1477 h 3167"/>
                <a:gd name="T36" fmla="*/ 770 w 3390"/>
                <a:gd name="T37" fmla="*/ 1307 h 3167"/>
                <a:gd name="T38" fmla="*/ 1887 w 3390"/>
                <a:gd name="T39" fmla="*/ 0 h 3167"/>
                <a:gd name="T40" fmla="*/ 2619 w 3390"/>
                <a:gd name="T41" fmla="*/ 191 h 3167"/>
                <a:gd name="T42" fmla="*/ 3153 w 3390"/>
                <a:gd name="T43" fmla="*/ 695 h 3167"/>
                <a:gd name="T44" fmla="*/ 3387 w 3390"/>
                <a:gd name="T45" fmla="*/ 1410 h 3167"/>
                <a:gd name="T46" fmla="*/ 3244 w 3390"/>
                <a:gd name="T47" fmla="*/ 2157 h 3167"/>
                <a:gd name="T48" fmla="*/ 2775 w 3390"/>
                <a:gd name="T49" fmla="*/ 2725 h 3167"/>
                <a:gd name="T50" fmla="*/ 2084 w 3390"/>
                <a:gd name="T51" fmla="*/ 3004 h 3167"/>
                <a:gd name="T52" fmla="*/ 1683 w 3390"/>
                <a:gd name="T53" fmla="*/ 2127 h 3167"/>
                <a:gd name="T54" fmla="*/ 1863 w 3390"/>
                <a:gd name="T55" fmla="*/ 2184 h 3167"/>
                <a:gd name="T56" fmla="*/ 2045 w 3390"/>
                <a:gd name="T57" fmla="*/ 2229 h 3167"/>
                <a:gd name="T58" fmla="*/ 2114 w 3390"/>
                <a:gd name="T59" fmla="*/ 2420 h 3167"/>
                <a:gd name="T60" fmla="*/ 2175 w 3390"/>
                <a:gd name="T61" fmla="*/ 2621 h 3167"/>
                <a:gd name="T62" fmla="*/ 2140 w 3390"/>
                <a:gd name="T63" fmla="*/ 2816 h 3167"/>
                <a:gd name="T64" fmla="*/ 2641 w 3390"/>
                <a:gd name="T65" fmla="*/ 2621 h 3167"/>
                <a:gd name="T66" fmla="*/ 2655 w 3390"/>
                <a:gd name="T67" fmla="*/ 2353 h 3167"/>
                <a:gd name="T68" fmla="*/ 2540 w 3390"/>
                <a:gd name="T69" fmla="*/ 2105 h 3167"/>
                <a:gd name="T70" fmla="*/ 2640 w 3390"/>
                <a:gd name="T71" fmla="*/ 1876 h 3167"/>
                <a:gd name="T72" fmla="*/ 2866 w 3390"/>
                <a:gd name="T73" fmla="*/ 1811 h 3167"/>
                <a:gd name="T74" fmla="*/ 3122 w 3390"/>
                <a:gd name="T75" fmla="*/ 1778 h 3167"/>
                <a:gd name="T76" fmla="*/ 3215 w 3390"/>
                <a:gd name="T77" fmla="*/ 1323 h 3167"/>
                <a:gd name="T78" fmla="*/ 2938 w 3390"/>
                <a:gd name="T79" fmla="*/ 675 h 3167"/>
                <a:gd name="T80" fmla="*/ 2594 w 3390"/>
                <a:gd name="T81" fmla="*/ 388 h 3167"/>
                <a:gd name="T82" fmla="*/ 2721 w 3390"/>
                <a:gd name="T83" fmla="*/ 592 h 3167"/>
                <a:gd name="T84" fmla="*/ 2716 w 3390"/>
                <a:gd name="T85" fmla="*/ 774 h 3167"/>
                <a:gd name="T86" fmla="*/ 2739 w 3390"/>
                <a:gd name="T87" fmla="*/ 987 h 3167"/>
                <a:gd name="T88" fmla="*/ 2858 w 3390"/>
                <a:gd name="T89" fmla="*/ 1070 h 3167"/>
                <a:gd name="T90" fmla="*/ 2907 w 3390"/>
                <a:gd name="T91" fmla="*/ 1240 h 3167"/>
                <a:gd name="T92" fmla="*/ 2859 w 3390"/>
                <a:gd name="T93" fmla="*/ 1428 h 3167"/>
                <a:gd name="T94" fmla="*/ 2754 w 3390"/>
                <a:gd name="T95" fmla="*/ 1471 h 3167"/>
                <a:gd name="T96" fmla="*/ 2529 w 3390"/>
                <a:gd name="T97" fmla="*/ 1348 h 3167"/>
                <a:gd name="T98" fmla="*/ 2358 w 3390"/>
                <a:gd name="T99" fmla="*/ 1371 h 3167"/>
                <a:gd name="T100" fmla="*/ 2241 w 3390"/>
                <a:gd name="T101" fmla="*/ 1289 h 3167"/>
                <a:gd name="T102" fmla="*/ 2114 w 3390"/>
                <a:gd name="T103" fmla="*/ 1150 h 3167"/>
                <a:gd name="T104" fmla="*/ 1961 w 3390"/>
                <a:gd name="T105" fmla="*/ 1232 h 3167"/>
                <a:gd name="T106" fmla="*/ 1897 w 3390"/>
                <a:gd name="T107" fmla="*/ 1419 h 3167"/>
                <a:gd name="T108" fmla="*/ 1826 w 3390"/>
                <a:gd name="T109" fmla="*/ 1578 h 3167"/>
                <a:gd name="T110" fmla="*/ 1647 w 3390"/>
                <a:gd name="T111" fmla="*/ 1576 h 3167"/>
                <a:gd name="T112" fmla="*/ 1419 w 3390"/>
                <a:gd name="T113" fmla="*/ 731 h 3167"/>
                <a:gd name="T114" fmla="*/ 1282 w 3390"/>
                <a:gd name="T115" fmla="*/ 411 h 3167"/>
                <a:gd name="T116" fmla="*/ 838 w 3390"/>
                <a:gd name="T117" fmla="*/ 675 h 3167"/>
                <a:gd name="T118" fmla="*/ 616 w 3390"/>
                <a:gd name="T119" fmla="*/ 707 h 3167"/>
                <a:gd name="T120" fmla="*/ 1150 w 3390"/>
                <a:gd name="T121" fmla="*/ 194 h 3167"/>
                <a:gd name="T122" fmla="*/ 1887 w 3390"/>
                <a:gd name="T123" fmla="*/ 0 h 3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3167">
                  <a:moveTo>
                    <a:pt x="1015" y="2777"/>
                  </a:moveTo>
                  <a:lnTo>
                    <a:pt x="1015" y="2825"/>
                  </a:lnTo>
                  <a:lnTo>
                    <a:pt x="1151" y="2825"/>
                  </a:lnTo>
                  <a:lnTo>
                    <a:pt x="1151" y="2777"/>
                  </a:lnTo>
                  <a:lnTo>
                    <a:pt x="1015" y="2777"/>
                  </a:lnTo>
                  <a:close/>
                  <a:moveTo>
                    <a:pt x="222" y="2715"/>
                  </a:moveTo>
                  <a:lnTo>
                    <a:pt x="1220" y="2715"/>
                  </a:lnTo>
                  <a:lnTo>
                    <a:pt x="1220" y="2886"/>
                  </a:lnTo>
                  <a:lnTo>
                    <a:pt x="222" y="2886"/>
                  </a:lnTo>
                  <a:lnTo>
                    <a:pt x="222" y="2715"/>
                  </a:lnTo>
                  <a:close/>
                  <a:moveTo>
                    <a:pt x="132" y="2626"/>
                  </a:moveTo>
                  <a:lnTo>
                    <a:pt x="132" y="2975"/>
                  </a:lnTo>
                  <a:lnTo>
                    <a:pt x="1309" y="2975"/>
                  </a:lnTo>
                  <a:lnTo>
                    <a:pt x="1309" y="2626"/>
                  </a:lnTo>
                  <a:lnTo>
                    <a:pt x="132" y="2626"/>
                  </a:lnTo>
                  <a:close/>
                  <a:moveTo>
                    <a:pt x="1015" y="2329"/>
                  </a:moveTo>
                  <a:lnTo>
                    <a:pt x="1015" y="2376"/>
                  </a:lnTo>
                  <a:lnTo>
                    <a:pt x="1151" y="2376"/>
                  </a:lnTo>
                  <a:lnTo>
                    <a:pt x="1151" y="2329"/>
                  </a:lnTo>
                  <a:lnTo>
                    <a:pt x="1015" y="2329"/>
                  </a:lnTo>
                  <a:close/>
                  <a:moveTo>
                    <a:pt x="222" y="2268"/>
                  </a:moveTo>
                  <a:lnTo>
                    <a:pt x="1220" y="2268"/>
                  </a:lnTo>
                  <a:lnTo>
                    <a:pt x="1220" y="2438"/>
                  </a:lnTo>
                  <a:lnTo>
                    <a:pt x="222" y="2438"/>
                  </a:lnTo>
                  <a:lnTo>
                    <a:pt x="222" y="2268"/>
                  </a:lnTo>
                  <a:close/>
                  <a:moveTo>
                    <a:pt x="132" y="2177"/>
                  </a:moveTo>
                  <a:lnTo>
                    <a:pt x="132" y="2528"/>
                  </a:lnTo>
                  <a:lnTo>
                    <a:pt x="1309" y="2528"/>
                  </a:lnTo>
                  <a:lnTo>
                    <a:pt x="1309" y="2177"/>
                  </a:lnTo>
                  <a:lnTo>
                    <a:pt x="132" y="2177"/>
                  </a:lnTo>
                  <a:close/>
                  <a:moveTo>
                    <a:pt x="1015" y="1869"/>
                  </a:moveTo>
                  <a:lnTo>
                    <a:pt x="1015" y="1916"/>
                  </a:lnTo>
                  <a:lnTo>
                    <a:pt x="1151" y="1916"/>
                  </a:lnTo>
                  <a:lnTo>
                    <a:pt x="1151" y="1869"/>
                  </a:lnTo>
                  <a:lnTo>
                    <a:pt x="1015" y="1869"/>
                  </a:lnTo>
                  <a:close/>
                  <a:moveTo>
                    <a:pt x="222" y="1814"/>
                  </a:moveTo>
                  <a:lnTo>
                    <a:pt x="1220" y="1814"/>
                  </a:lnTo>
                  <a:lnTo>
                    <a:pt x="1220" y="1984"/>
                  </a:lnTo>
                  <a:lnTo>
                    <a:pt x="222" y="1984"/>
                  </a:lnTo>
                  <a:lnTo>
                    <a:pt x="222" y="1814"/>
                  </a:lnTo>
                  <a:close/>
                  <a:moveTo>
                    <a:pt x="132" y="1724"/>
                  </a:moveTo>
                  <a:lnTo>
                    <a:pt x="132" y="2074"/>
                  </a:lnTo>
                  <a:lnTo>
                    <a:pt x="1309" y="2074"/>
                  </a:lnTo>
                  <a:lnTo>
                    <a:pt x="1309" y="1724"/>
                  </a:lnTo>
                  <a:lnTo>
                    <a:pt x="132" y="1724"/>
                  </a:lnTo>
                  <a:close/>
                  <a:moveTo>
                    <a:pt x="1096" y="1393"/>
                  </a:moveTo>
                  <a:lnTo>
                    <a:pt x="1114" y="1396"/>
                  </a:lnTo>
                  <a:lnTo>
                    <a:pt x="1130" y="1404"/>
                  </a:lnTo>
                  <a:lnTo>
                    <a:pt x="1141" y="1416"/>
                  </a:lnTo>
                  <a:lnTo>
                    <a:pt x="1149" y="1431"/>
                  </a:lnTo>
                  <a:lnTo>
                    <a:pt x="1151" y="1448"/>
                  </a:lnTo>
                  <a:lnTo>
                    <a:pt x="1149" y="1466"/>
                  </a:lnTo>
                  <a:lnTo>
                    <a:pt x="1141" y="1481"/>
                  </a:lnTo>
                  <a:lnTo>
                    <a:pt x="1130" y="1493"/>
                  </a:lnTo>
                  <a:lnTo>
                    <a:pt x="1114" y="1501"/>
                  </a:lnTo>
                  <a:lnTo>
                    <a:pt x="1096" y="1503"/>
                  </a:lnTo>
                  <a:lnTo>
                    <a:pt x="1080" y="1501"/>
                  </a:lnTo>
                  <a:lnTo>
                    <a:pt x="1064" y="1493"/>
                  </a:lnTo>
                  <a:lnTo>
                    <a:pt x="1053" y="1481"/>
                  </a:lnTo>
                  <a:lnTo>
                    <a:pt x="1045" y="1466"/>
                  </a:lnTo>
                  <a:lnTo>
                    <a:pt x="1042" y="1448"/>
                  </a:lnTo>
                  <a:lnTo>
                    <a:pt x="1045" y="1431"/>
                  </a:lnTo>
                  <a:lnTo>
                    <a:pt x="1053" y="1416"/>
                  </a:lnTo>
                  <a:lnTo>
                    <a:pt x="1064" y="1404"/>
                  </a:lnTo>
                  <a:lnTo>
                    <a:pt x="1080" y="1396"/>
                  </a:lnTo>
                  <a:lnTo>
                    <a:pt x="1096" y="1393"/>
                  </a:lnTo>
                  <a:close/>
                  <a:moveTo>
                    <a:pt x="741" y="1393"/>
                  </a:moveTo>
                  <a:lnTo>
                    <a:pt x="759" y="1396"/>
                  </a:lnTo>
                  <a:lnTo>
                    <a:pt x="773" y="1404"/>
                  </a:lnTo>
                  <a:lnTo>
                    <a:pt x="786" y="1416"/>
                  </a:lnTo>
                  <a:lnTo>
                    <a:pt x="793" y="1431"/>
                  </a:lnTo>
                  <a:lnTo>
                    <a:pt x="796" y="1448"/>
                  </a:lnTo>
                  <a:lnTo>
                    <a:pt x="793" y="1466"/>
                  </a:lnTo>
                  <a:lnTo>
                    <a:pt x="786" y="1481"/>
                  </a:lnTo>
                  <a:lnTo>
                    <a:pt x="773" y="1493"/>
                  </a:lnTo>
                  <a:lnTo>
                    <a:pt x="759" y="1501"/>
                  </a:lnTo>
                  <a:lnTo>
                    <a:pt x="741" y="1503"/>
                  </a:lnTo>
                  <a:lnTo>
                    <a:pt x="723" y="1501"/>
                  </a:lnTo>
                  <a:lnTo>
                    <a:pt x="709" y="1493"/>
                  </a:lnTo>
                  <a:lnTo>
                    <a:pt x="696" y="1481"/>
                  </a:lnTo>
                  <a:lnTo>
                    <a:pt x="689" y="1466"/>
                  </a:lnTo>
                  <a:lnTo>
                    <a:pt x="686" y="1448"/>
                  </a:lnTo>
                  <a:lnTo>
                    <a:pt x="689" y="1431"/>
                  </a:lnTo>
                  <a:lnTo>
                    <a:pt x="696" y="1416"/>
                  </a:lnTo>
                  <a:lnTo>
                    <a:pt x="709" y="1404"/>
                  </a:lnTo>
                  <a:lnTo>
                    <a:pt x="723" y="1396"/>
                  </a:lnTo>
                  <a:lnTo>
                    <a:pt x="741" y="1393"/>
                  </a:lnTo>
                  <a:close/>
                  <a:moveTo>
                    <a:pt x="1096" y="1303"/>
                  </a:moveTo>
                  <a:lnTo>
                    <a:pt x="1067" y="1307"/>
                  </a:lnTo>
                  <a:lnTo>
                    <a:pt x="1041" y="1315"/>
                  </a:lnTo>
                  <a:lnTo>
                    <a:pt x="1016" y="1328"/>
                  </a:lnTo>
                  <a:lnTo>
                    <a:pt x="995" y="1346"/>
                  </a:lnTo>
                  <a:lnTo>
                    <a:pt x="977" y="1367"/>
                  </a:lnTo>
                  <a:lnTo>
                    <a:pt x="964" y="1392"/>
                  </a:lnTo>
                  <a:lnTo>
                    <a:pt x="956" y="1419"/>
                  </a:lnTo>
                  <a:lnTo>
                    <a:pt x="952" y="1448"/>
                  </a:lnTo>
                  <a:lnTo>
                    <a:pt x="956" y="1477"/>
                  </a:lnTo>
                  <a:lnTo>
                    <a:pt x="964" y="1505"/>
                  </a:lnTo>
                  <a:lnTo>
                    <a:pt x="977" y="1529"/>
                  </a:lnTo>
                  <a:lnTo>
                    <a:pt x="995" y="1551"/>
                  </a:lnTo>
                  <a:lnTo>
                    <a:pt x="1016" y="1569"/>
                  </a:lnTo>
                  <a:lnTo>
                    <a:pt x="1041" y="1582"/>
                  </a:lnTo>
                  <a:lnTo>
                    <a:pt x="1067" y="1591"/>
                  </a:lnTo>
                  <a:lnTo>
                    <a:pt x="1096" y="1594"/>
                  </a:lnTo>
                  <a:lnTo>
                    <a:pt x="1125" y="1591"/>
                  </a:lnTo>
                  <a:lnTo>
                    <a:pt x="1153" y="1582"/>
                  </a:lnTo>
                  <a:lnTo>
                    <a:pt x="1177" y="1569"/>
                  </a:lnTo>
                  <a:lnTo>
                    <a:pt x="1199" y="1551"/>
                  </a:lnTo>
                  <a:lnTo>
                    <a:pt x="1217" y="1529"/>
                  </a:lnTo>
                  <a:lnTo>
                    <a:pt x="1230" y="1505"/>
                  </a:lnTo>
                  <a:lnTo>
                    <a:pt x="1238" y="1477"/>
                  </a:lnTo>
                  <a:lnTo>
                    <a:pt x="1242" y="1448"/>
                  </a:lnTo>
                  <a:lnTo>
                    <a:pt x="1238" y="1419"/>
                  </a:lnTo>
                  <a:lnTo>
                    <a:pt x="1230" y="1392"/>
                  </a:lnTo>
                  <a:lnTo>
                    <a:pt x="1217" y="1367"/>
                  </a:lnTo>
                  <a:lnTo>
                    <a:pt x="1199" y="1346"/>
                  </a:lnTo>
                  <a:lnTo>
                    <a:pt x="1177" y="1328"/>
                  </a:lnTo>
                  <a:lnTo>
                    <a:pt x="1153" y="1315"/>
                  </a:lnTo>
                  <a:lnTo>
                    <a:pt x="1125" y="1307"/>
                  </a:lnTo>
                  <a:lnTo>
                    <a:pt x="1096" y="1303"/>
                  </a:lnTo>
                  <a:close/>
                  <a:moveTo>
                    <a:pt x="741" y="1303"/>
                  </a:moveTo>
                  <a:lnTo>
                    <a:pt x="712" y="1307"/>
                  </a:lnTo>
                  <a:lnTo>
                    <a:pt x="685" y="1315"/>
                  </a:lnTo>
                  <a:lnTo>
                    <a:pt x="660" y="1328"/>
                  </a:lnTo>
                  <a:lnTo>
                    <a:pt x="638" y="1346"/>
                  </a:lnTo>
                  <a:lnTo>
                    <a:pt x="621" y="1367"/>
                  </a:lnTo>
                  <a:lnTo>
                    <a:pt x="607" y="1392"/>
                  </a:lnTo>
                  <a:lnTo>
                    <a:pt x="599" y="1419"/>
                  </a:lnTo>
                  <a:lnTo>
                    <a:pt x="596" y="1448"/>
                  </a:lnTo>
                  <a:lnTo>
                    <a:pt x="599" y="1477"/>
                  </a:lnTo>
                  <a:lnTo>
                    <a:pt x="607" y="1505"/>
                  </a:lnTo>
                  <a:lnTo>
                    <a:pt x="621" y="1529"/>
                  </a:lnTo>
                  <a:lnTo>
                    <a:pt x="638" y="1551"/>
                  </a:lnTo>
                  <a:lnTo>
                    <a:pt x="660" y="1569"/>
                  </a:lnTo>
                  <a:lnTo>
                    <a:pt x="685" y="1582"/>
                  </a:lnTo>
                  <a:lnTo>
                    <a:pt x="712" y="1591"/>
                  </a:lnTo>
                  <a:lnTo>
                    <a:pt x="741" y="1594"/>
                  </a:lnTo>
                  <a:lnTo>
                    <a:pt x="770" y="1591"/>
                  </a:lnTo>
                  <a:lnTo>
                    <a:pt x="797" y="1582"/>
                  </a:lnTo>
                  <a:lnTo>
                    <a:pt x="822" y="1569"/>
                  </a:lnTo>
                  <a:lnTo>
                    <a:pt x="843" y="1551"/>
                  </a:lnTo>
                  <a:lnTo>
                    <a:pt x="860" y="1529"/>
                  </a:lnTo>
                  <a:lnTo>
                    <a:pt x="874" y="1505"/>
                  </a:lnTo>
                  <a:lnTo>
                    <a:pt x="882" y="1477"/>
                  </a:lnTo>
                  <a:lnTo>
                    <a:pt x="885" y="1448"/>
                  </a:lnTo>
                  <a:lnTo>
                    <a:pt x="882" y="1419"/>
                  </a:lnTo>
                  <a:lnTo>
                    <a:pt x="874" y="1392"/>
                  </a:lnTo>
                  <a:lnTo>
                    <a:pt x="860" y="1367"/>
                  </a:lnTo>
                  <a:lnTo>
                    <a:pt x="843" y="1346"/>
                  </a:lnTo>
                  <a:lnTo>
                    <a:pt x="822" y="1328"/>
                  </a:lnTo>
                  <a:lnTo>
                    <a:pt x="797" y="1315"/>
                  </a:lnTo>
                  <a:lnTo>
                    <a:pt x="770" y="1307"/>
                  </a:lnTo>
                  <a:lnTo>
                    <a:pt x="741" y="1303"/>
                  </a:lnTo>
                  <a:close/>
                  <a:moveTo>
                    <a:pt x="0" y="1156"/>
                  </a:moveTo>
                  <a:lnTo>
                    <a:pt x="1427" y="1156"/>
                  </a:lnTo>
                  <a:lnTo>
                    <a:pt x="1427" y="3167"/>
                  </a:lnTo>
                  <a:lnTo>
                    <a:pt x="0" y="3167"/>
                  </a:lnTo>
                  <a:lnTo>
                    <a:pt x="0" y="2404"/>
                  </a:lnTo>
                  <a:lnTo>
                    <a:pt x="0" y="1156"/>
                  </a:lnTo>
                  <a:close/>
                  <a:moveTo>
                    <a:pt x="1887" y="0"/>
                  </a:moveTo>
                  <a:lnTo>
                    <a:pt x="1987" y="3"/>
                  </a:lnTo>
                  <a:lnTo>
                    <a:pt x="2083" y="13"/>
                  </a:lnTo>
                  <a:lnTo>
                    <a:pt x="2178" y="29"/>
                  </a:lnTo>
                  <a:lnTo>
                    <a:pt x="2272" y="50"/>
                  </a:lnTo>
                  <a:lnTo>
                    <a:pt x="2362" y="77"/>
                  </a:lnTo>
                  <a:lnTo>
                    <a:pt x="2450" y="110"/>
                  </a:lnTo>
                  <a:lnTo>
                    <a:pt x="2536" y="147"/>
                  </a:lnTo>
                  <a:lnTo>
                    <a:pt x="2619" y="191"/>
                  </a:lnTo>
                  <a:lnTo>
                    <a:pt x="2698" y="239"/>
                  </a:lnTo>
                  <a:lnTo>
                    <a:pt x="2774" y="291"/>
                  </a:lnTo>
                  <a:lnTo>
                    <a:pt x="2847" y="348"/>
                  </a:lnTo>
                  <a:lnTo>
                    <a:pt x="2916" y="410"/>
                  </a:lnTo>
                  <a:lnTo>
                    <a:pt x="2982" y="475"/>
                  </a:lnTo>
                  <a:lnTo>
                    <a:pt x="3043" y="545"/>
                  </a:lnTo>
                  <a:lnTo>
                    <a:pt x="3100" y="618"/>
                  </a:lnTo>
                  <a:lnTo>
                    <a:pt x="3153" y="695"/>
                  </a:lnTo>
                  <a:lnTo>
                    <a:pt x="3200" y="775"/>
                  </a:lnTo>
                  <a:lnTo>
                    <a:pt x="3243" y="858"/>
                  </a:lnTo>
                  <a:lnTo>
                    <a:pt x="3281" y="943"/>
                  </a:lnTo>
                  <a:lnTo>
                    <a:pt x="3313" y="1032"/>
                  </a:lnTo>
                  <a:lnTo>
                    <a:pt x="3340" y="1123"/>
                  </a:lnTo>
                  <a:lnTo>
                    <a:pt x="3362" y="1217"/>
                  </a:lnTo>
                  <a:lnTo>
                    <a:pt x="3378" y="1312"/>
                  </a:lnTo>
                  <a:lnTo>
                    <a:pt x="3387" y="1410"/>
                  </a:lnTo>
                  <a:lnTo>
                    <a:pt x="3390" y="1508"/>
                  </a:lnTo>
                  <a:lnTo>
                    <a:pt x="3388" y="1596"/>
                  </a:lnTo>
                  <a:lnTo>
                    <a:pt x="3380" y="1682"/>
                  </a:lnTo>
                  <a:lnTo>
                    <a:pt x="3367" y="1767"/>
                  </a:lnTo>
                  <a:lnTo>
                    <a:pt x="3341" y="1890"/>
                  </a:lnTo>
                  <a:lnTo>
                    <a:pt x="3314" y="1981"/>
                  </a:lnTo>
                  <a:lnTo>
                    <a:pt x="3282" y="2070"/>
                  </a:lnTo>
                  <a:lnTo>
                    <a:pt x="3244" y="2157"/>
                  </a:lnTo>
                  <a:lnTo>
                    <a:pt x="3201" y="2240"/>
                  </a:lnTo>
                  <a:lnTo>
                    <a:pt x="3154" y="2320"/>
                  </a:lnTo>
                  <a:lnTo>
                    <a:pt x="3102" y="2397"/>
                  </a:lnTo>
                  <a:lnTo>
                    <a:pt x="3045" y="2470"/>
                  </a:lnTo>
                  <a:lnTo>
                    <a:pt x="2984" y="2539"/>
                  </a:lnTo>
                  <a:lnTo>
                    <a:pt x="2918" y="2605"/>
                  </a:lnTo>
                  <a:lnTo>
                    <a:pt x="2849" y="2666"/>
                  </a:lnTo>
                  <a:lnTo>
                    <a:pt x="2775" y="2725"/>
                  </a:lnTo>
                  <a:lnTo>
                    <a:pt x="2700" y="2777"/>
                  </a:lnTo>
                  <a:lnTo>
                    <a:pt x="2620" y="2826"/>
                  </a:lnTo>
                  <a:lnTo>
                    <a:pt x="2537" y="2868"/>
                  </a:lnTo>
                  <a:lnTo>
                    <a:pt x="2451" y="2907"/>
                  </a:lnTo>
                  <a:lnTo>
                    <a:pt x="2363" y="2939"/>
                  </a:lnTo>
                  <a:lnTo>
                    <a:pt x="2272" y="2967"/>
                  </a:lnTo>
                  <a:lnTo>
                    <a:pt x="2178" y="2988"/>
                  </a:lnTo>
                  <a:lnTo>
                    <a:pt x="2084" y="3004"/>
                  </a:lnTo>
                  <a:lnTo>
                    <a:pt x="1987" y="3014"/>
                  </a:lnTo>
                  <a:lnTo>
                    <a:pt x="1888" y="3017"/>
                  </a:lnTo>
                  <a:lnTo>
                    <a:pt x="1800" y="3014"/>
                  </a:lnTo>
                  <a:lnTo>
                    <a:pt x="1713" y="3007"/>
                  </a:lnTo>
                  <a:lnTo>
                    <a:pt x="1628" y="2994"/>
                  </a:lnTo>
                  <a:lnTo>
                    <a:pt x="1628" y="2095"/>
                  </a:lnTo>
                  <a:lnTo>
                    <a:pt x="1656" y="2110"/>
                  </a:lnTo>
                  <a:lnTo>
                    <a:pt x="1683" y="2127"/>
                  </a:lnTo>
                  <a:lnTo>
                    <a:pt x="1709" y="2147"/>
                  </a:lnTo>
                  <a:lnTo>
                    <a:pt x="1735" y="2169"/>
                  </a:lnTo>
                  <a:lnTo>
                    <a:pt x="1754" y="2179"/>
                  </a:lnTo>
                  <a:lnTo>
                    <a:pt x="1774" y="2187"/>
                  </a:lnTo>
                  <a:lnTo>
                    <a:pt x="1795" y="2189"/>
                  </a:lnTo>
                  <a:lnTo>
                    <a:pt x="1818" y="2189"/>
                  </a:lnTo>
                  <a:lnTo>
                    <a:pt x="1841" y="2187"/>
                  </a:lnTo>
                  <a:lnTo>
                    <a:pt x="1863" y="2184"/>
                  </a:lnTo>
                  <a:lnTo>
                    <a:pt x="1886" y="2181"/>
                  </a:lnTo>
                  <a:lnTo>
                    <a:pt x="1908" y="2178"/>
                  </a:lnTo>
                  <a:lnTo>
                    <a:pt x="1929" y="2178"/>
                  </a:lnTo>
                  <a:lnTo>
                    <a:pt x="1958" y="2182"/>
                  </a:lnTo>
                  <a:lnTo>
                    <a:pt x="1984" y="2189"/>
                  </a:lnTo>
                  <a:lnTo>
                    <a:pt x="2006" y="2199"/>
                  </a:lnTo>
                  <a:lnTo>
                    <a:pt x="2027" y="2213"/>
                  </a:lnTo>
                  <a:lnTo>
                    <a:pt x="2045" y="2229"/>
                  </a:lnTo>
                  <a:lnTo>
                    <a:pt x="2059" y="2248"/>
                  </a:lnTo>
                  <a:lnTo>
                    <a:pt x="2073" y="2270"/>
                  </a:lnTo>
                  <a:lnTo>
                    <a:pt x="2083" y="2293"/>
                  </a:lnTo>
                  <a:lnTo>
                    <a:pt x="2092" y="2317"/>
                  </a:lnTo>
                  <a:lnTo>
                    <a:pt x="2100" y="2342"/>
                  </a:lnTo>
                  <a:lnTo>
                    <a:pt x="2106" y="2368"/>
                  </a:lnTo>
                  <a:lnTo>
                    <a:pt x="2111" y="2394"/>
                  </a:lnTo>
                  <a:lnTo>
                    <a:pt x="2114" y="2420"/>
                  </a:lnTo>
                  <a:lnTo>
                    <a:pt x="2117" y="2446"/>
                  </a:lnTo>
                  <a:lnTo>
                    <a:pt x="2119" y="2471"/>
                  </a:lnTo>
                  <a:lnTo>
                    <a:pt x="2125" y="2497"/>
                  </a:lnTo>
                  <a:lnTo>
                    <a:pt x="2132" y="2522"/>
                  </a:lnTo>
                  <a:lnTo>
                    <a:pt x="2142" y="2547"/>
                  </a:lnTo>
                  <a:lnTo>
                    <a:pt x="2154" y="2572"/>
                  </a:lnTo>
                  <a:lnTo>
                    <a:pt x="2165" y="2596"/>
                  </a:lnTo>
                  <a:lnTo>
                    <a:pt x="2175" y="2621"/>
                  </a:lnTo>
                  <a:lnTo>
                    <a:pt x="2184" y="2646"/>
                  </a:lnTo>
                  <a:lnTo>
                    <a:pt x="2189" y="2671"/>
                  </a:lnTo>
                  <a:lnTo>
                    <a:pt x="2191" y="2697"/>
                  </a:lnTo>
                  <a:lnTo>
                    <a:pt x="2187" y="2725"/>
                  </a:lnTo>
                  <a:lnTo>
                    <a:pt x="2179" y="2749"/>
                  </a:lnTo>
                  <a:lnTo>
                    <a:pt x="2169" y="2773"/>
                  </a:lnTo>
                  <a:lnTo>
                    <a:pt x="2156" y="2795"/>
                  </a:lnTo>
                  <a:lnTo>
                    <a:pt x="2140" y="2816"/>
                  </a:lnTo>
                  <a:lnTo>
                    <a:pt x="2120" y="2833"/>
                  </a:lnTo>
                  <a:lnTo>
                    <a:pt x="2201" y="2816"/>
                  </a:lnTo>
                  <a:lnTo>
                    <a:pt x="2280" y="2794"/>
                  </a:lnTo>
                  <a:lnTo>
                    <a:pt x="2357" y="2768"/>
                  </a:lnTo>
                  <a:lnTo>
                    <a:pt x="2431" y="2737"/>
                  </a:lnTo>
                  <a:lnTo>
                    <a:pt x="2504" y="2703"/>
                  </a:lnTo>
                  <a:lnTo>
                    <a:pt x="2573" y="2663"/>
                  </a:lnTo>
                  <a:lnTo>
                    <a:pt x="2641" y="2621"/>
                  </a:lnTo>
                  <a:lnTo>
                    <a:pt x="2705" y="2574"/>
                  </a:lnTo>
                  <a:lnTo>
                    <a:pt x="2766" y="2523"/>
                  </a:lnTo>
                  <a:lnTo>
                    <a:pt x="2753" y="2493"/>
                  </a:lnTo>
                  <a:lnTo>
                    <a:pt x="2736" y="2464"/>
                  </a:lnTo>
                  <a:lnTo>
                    <a:pt x="2717" y="2435"/>
                  </a:lnTo>
                  <a:lnTo>
                    <a:pt x="2698" y="2407"/>
                  </a:lnTo>
                  <a:lnTo>
                    <a:pt x="2677" y="2380"/>
                  </a:lnTo>
                  <a:lnTo>
                    <a:pt x="2655" y="2353"/>
                  </a:lnTo>
                  <a:lnTo>
                    <a:pt x="2634" y="2326"/>
                  </a:lnTo>
                  <a:lnTo>
                    <a:pt x="2614" y="2299"/>
                  </a:lnTo>
                  <a:lnTo>
                    <a:pt x="2595" y="2270"/>
                  </a:lnTo>
                  <a:lnTo>
                    <a:pt x="2578" y="2241"/>
                  </a:lnTo>
                  <a:lnTo>
                    <a:pt x="2564" y="2210"/>
                  </a:lnTo>
                  <a:lnTo>
                    <a:pt x="2552" y="2177"/>
                  </a:lnTo>
                  <a:lnTo>
                    <a:pt x="2544" y="2142"/>
                  </a:lnTo>
                  <a:lnTo>
                    <a:pt x="2540" y="2105"/>
                  </a:lnTo>
                  <a:lnTo>
                    <a:pt x="2540" y="2065"/>
                  </a:lnTo>
                  <a:lnTo>
                    <a:pt x="2546" y="2028"/>
                  </a:lnTo>
                  <a:lnTo>
                    <a:pt x="2556" y="1993"/>
                  </a:lnTo>
                  <a:lnTo>
                    <a:pt x="2567" y="1963"/>
                  </a:lnTo>
                  <a:lnTo>
                    <a:pt x="2582" y="1936"/>
                  </a:lnTo>
                  <a:lnTo>
                    <a:pt x="2598" y="1913"/>
                  </a:lnTo>
                  <a:lnTo>
                    <a:pt x="2618" y="1893"/>
                  </a:lnTo>
                  <a:lnTo>
                    <a:pt x="2640" y="1876"/>
                  </a:lnTo>
                  <a:lnTo>
                    <a:pt x="2662" y="1861"/>
                  </a:lnTo>
                  <a:lnTo>
                    <a:pt x="2687" y="1850"/>
                  </a:lnTo>
                  <a:lnTo>
                    <a:pt x="2714" y="1839"/>
                  </a:lnTo>
                  <a:lnTo>
                    <a:pt x="2742" y="1831"/>
                  </a:lnTo>
                  <a:lnTo>
                    <a:pt x="2772" y="1825"/>
                  </a:lnTo>
                  <a:lnTo>
                    <a:pt x="2802" y="1818"/>
                  </a:lnTo>
                  <a:lnTo>
                    <a:pt x="2833" y="1814"/>
                  </a:lnTo>
                  <a:lnTo>
                    <a:pt x="2866" y="1811"/>
                  </a:lnTo>
                  <a:lnTo>
                    <a:pt x="2898" y="1808"/>
                  </a:lnTo>
                  <a:lnTo>
                    <a:pt x="2930" y="1805"/>
                  </a:lnTo>
                  <a:lnTo>
                    <a:pt x="2963" y="1802"/>
                  </a:lnTo>
                  <a:lnTo>
                    <a:pt x="2996" y="1799"/>
                  </a:lnTo>
                  <a:lnTo>
                    <a:pt x="3028" y="1795"/>
                  </a:lnTo>
                  <a:lnTo>
                    <a:pt x="3060" y="1790"/>
                  </a:lnTo>
                  <a:lnTo>
                    <a:pt x="3091" y="1784"/>
                  </a:lnTo>
                  <a:lnTo>
                    <a:pt x="3122" y="1778"/>
                  </a:lnTo>
                  <a:lnTo>
                    <a:pt x="3152" y="1768"/>
                  </a:lnTo>
                  <a:lnTo>
                    <a:pt x="3180" y="1758"/>
                  </a:lnTo>
                  <a:lnTo>
                    <a:pt x="3207" y="1746"/>
                  </a:lnTo>
                  <a:lnTo>
                    <a:pt x="3218" y="1668"/>
                  </a:lnTo>
                  <a:lnTo>
                    <a:pt x="3225" y="1589"/>
                  </a:lnTo>
                  <a:lnTo>
                    <a:pt x="3227" y="1508"/>
                  </a:lnTo>
                  <a:lnTo>
                    <a:pt x="3224" y="1415"/>
                  </a:lnTo>
                  <a:lnTo>
                    <a:pt x="3215" y="1323"/>
                  </a:lnTo>
                  <a:lnTo>
                    <a:pt x="3199" y="1233"/>
                  </a:lnTo>
                  <a:lnTo>
                    <a:pt x="3177" y="1145"/>
                  </a:lnTo>
                  <a:lnTo>
                    <a:pt x="3151" y="1060"/>
                  </a:lnTo>
                  <a:lnTo>
                    <a:pt x="3118" y="977"/>
                  </a:lnTo>
                  <a:lnTo>
                    <a:pt x="3081" y="897"/>
                  </a:lnTo>
                  <a:lnTo>
                    <a:pt x="3038" y="820"/>
                  </a:lnTo>
                  <a:lnTo>
                    <a:pt x="2990" y="745"/>
                  </a:lnTo>
                  <a:lnTo>
                    <a:pt x="2938" y="675"/>
                  </a:lnTo>
                  <a:lnTo>
                    <a:pt x="2882" y="607"/>
                  </a:lnTo>
                  <a:lnTo>
                    <a:pt x="2821" y="545"/>
                  </a:lnTo>
                  <a:lnTo>
                    <a:pt x="2757" y="486"/>
                  </a:lnTo>
                  <a:lnTo>
                    <a:pt x="2688" y="430"/>
                  </a:lnTo>
                  <a:lnTo>
                    <a:pt x="2616" y="381"/>
                  </a:lnTo>
                  <a:lnTo>
                    <a:pt x="2541" y="335"/>
                  </a:lnTo>
                  <a:lnTo>
                    <a:pt x="2561" y="353"/>
                  </a:lnTo>
                  <a:lnTo>
                    <a:pt x="2594" y="388"/>
                  </a:lnTo>
                  <a:lnTo>
                    <a:pt x="2623" y="420"/>
                  </a:lnTo>
                  <a:lnTo>
                    <a:pt x="2648" y="449"/>
                  </a:lnTo>
                  <a:lnTo>
                    <a:pt x="2668" y="476"/>
                  </a:lnTo>
                  <a:lnTo>
                    <a:pt x="2684" y="502"/>
                  </a:lnTo>
                  <a:lnTo>
                    <a:pt x="2698" y="526"/>
                  </a:lnTo>
                  <a:lnTo>
                    <a:pt x="2708" y="549"/>
                  </a:lnTo>
                  <a:lnTo>
                    <a:pt x="2716" y="571"/>
                  </a:lnTo>
                  <a:lnTo>
                    <a:pt x="2721" y="592"/>
                  </a:lnTo>
                  <a:lnTo>
                    <a:pt x="2725" y="613"/>
                  </a:lnTo>
                  <a:lnTo>
                    <a:pt x="2726" y="633"/>
                  </a:lnTo>
                  <a:lnTo>
                    <a:pt x="2726" y="654"/>
                  </a:lnTo>
                  <a:lnTo>
                    <a:pt x="2725" y="676"/>
                  </a:lnTo>
                  <a:lnTo>
                    <a:pt x="2723" y="699"/>
                  </a:lnTo>
                  <a:lnTo>
                    <a:pt x="2720" y="722"/>
                  </a:lnTo>
                  <a:lnTo>
                    <a:pt x="2718" y="747"/>
                  </a:lnTo>
                  <a:lnTo>
                    <a:pt x="2716" y="774"/>
                  </a:lnTo>
                  <a:lnTo>
                    <a:pt x="2715" y="803"/>
                  </a:lnTo>
                  <a:lnTo>
                    <a:pt x="2715" y="834"/>
                  </a:lnTo>
                  <a:lnTo>
                    <a:pt x="2716" y="867"/>
                  </a:lnTo>
                  <a:lnTo>
                    <a:pt x="2718" y="904"/>
                  </a:lnTo>
                  <a:lnTo>
                    <a:pt x="2724" y="944"/>
                  </a:lnTo>
                  <a:lnTo>
                    <a:pt x="2725" y="960"/>
                  </a:lnTo>
                  <a:lnTo>
                    <a:pt x="2731" y="975"/>
                  </a:lnTo>
                  <a:lnTo>
                    <a:pt x="2739" y="987"/>
                  </a:lnTo>
                  <a:lnTo>
                    <a:pt x="2749" y="999"/>
                  </a:lnTo>
                  <a:lnTo>
                    <a:pt x="2762" y="1009"/>
                  </a:lnTo>
                  <a:lnTo>
                    <a:pt x="2776" y="1018"/>
                  </a:lnTo>
                  <a:lnTo>
                    <a:pt x="2793" y="1028"/>
                  </a:lnTo>
                  <a:lnTo>
                    <a:pt x="2809" y="1038"/>
                  </a:lnTo>
                  <a:lnTo>
                    <a:pt x="2825" y="1047"/>
                  </a:lnTo>
                  <a:lnTo>
                    <a:pt x="2842" y="1059"/>
                  </a:lnTo>
                  <a:lnTo>
                    <a:pt x="2858" y="1070"/>
                  </a:lnTo>
                  <a:lnTo>
                    <a:pt x="2873" y="1084"/>
                  </a:lnTo>
                  <a:lnTo>
                    <a:pt x="2885" y="1099"/>
                  </a:lnTo>
                  <a:lnTo>
                    <a:pt x="2897" y="1116"/>
                  </a:lnTo>
                  <a:lnTo>
                    <a:pt x="2906" y="1136"/>
                  </a:lnTo>
                  <a:lnTo>
                    <a:pt x="2911" y="1159"/>
                  </a:lnTo>
                  <a:lnTo>
                    <a:pt x="2914" y="1184"/>
                  </a:lnTo>
                  <a:lnTo>
                    <a:pt x="2912" y="1213"/>
                  </a:lnTo>
                  <a:lnTo>
                    <a:pt x="2907" y="1240"/>
                  </a:lnTo>
                  <a:lnTo>
                    <a:pt x="2901" y="1267"/>
                  </a:lnTo>
                  <a:lnTo>
                    <a:pt x="2896" y="1294"/>
                  </a:lnTo>
                  <a:lnTo>
                    <a:pt x="2890" y="1320"/>
                  </a:lnTo>
                  <a:lnTo>
                    <a:pt x="2885" y="1345"/>
                  </a:lnTo>
                  <a:lnTo>
                    <a:pt x="2879" y="1368"/>
                  </a:lnTo>
                  <a:lnTo>
                    <a:pt x="2874" y="1390"/>
                  </a:lnTo>
                  <a:lnTo>
                    <a:pt x="2867" y="1411"/>
                  </a:lnTo>
                  <a:lnTo>
                    <a:pt x="2859" y="1428"/>
                  </a:lnTo>
                  <a:lnTo>
                    <a:pt x="2851" y="1444"/>
                  </a:lnTo>
                  <a:lnTo>
                    <a:pt x="2842" y="1457"/>
                  </a:lnTo>
                  <a:lnTo>
                    <a:pt x="2830" y="1468"/>
                  </a:lnTo>
                  <a:lnTo>
                    <a:pt x="2819" y="1476"/>
                  </a:lnTo>
                  <a:lnTo>
                    <a:pt x="2805" y="1480"/>
                  </a:lnTo>
                  <a:lnTo>
                    <a:pt x="2790" y="1480"/>
                  </a:lnTo>
                  <a:lnTo>
                    <a:pt x="2772" y="1478"/>
                  </a:lnTo>
                  <a:lnTo>
                    <a:pt x="2754" y="1471"/>
                  </a:lnTo>
                  <a:lnTo>
                    <a:pt x="2732" y="1459"/>
                  </a:lnTo>
                  <a:lnTo>
                    <a:pt x="2709" y="1444"/>
                  </a:lnTo>
                  <a:lnTo>
                    <a:pt x="2682" y="1423"/>
                  </a:lnTo>
                  <a:lnTo>
                    <a:pt x="2649" y="1398"/>
                  </a:lnTo>
                  <a:lnTo>
                    <a:pt x="2617" y="1378"/>
                  </a:lnTo>
                  <a:lnTo>
                    <a:pt x="2586" y="1364"/>
                  </a:lnTo>
                  <a:lnTo>
                    <a:pt x="2557" y="1353"/>
                  </a:lnTo>
                  <a:lnTo>
                    <a:pt x="2529" y="1348"/>
                  </a:lnTo>
                  <a:lnTo>
                    <a:pt x="2503" y="1345"/>
                  </a:lnTo>
                  <a:lnTo>
                    <a:pt x="2478" y="1346"/>
                  </a:lnTo>
                  <a:lnTo>
                    <a:pt x="2454" y="1348"/>
                  </a:lnTo>
                  <a:lnTo>
                    <a:pt x="2432" y="1352"/>
                  </a:lnTo>
                  <a:lnTo>
                    <a:pt x="2412" y="1358"/>
                  </a:lnTo>
                  <a:lnTo>
                    <a:pt x="2392" y="1363"/>
                  </a:lnTo>
                  <a:lnTo>
                    <a:pt x="2374" y="1367"/>
                  </a:lnTo>
                  <a:lnTo>
                    <a:pt x="2358" y="1371"/>
                  </a:lnTo>
                  <a:lnTo>
                    <a:pt x="2343" y="1374"/>
                  </a:lnTo>
                  <a:lnTo>
                    <a:pt x="2329" y="1374"/>
                  </a:lnTo>
                  <a:lnTo>
                    <a:pt x="2317" y="1372"/>
                  </a:lnTo>
                  <a:lnTo>
                    <a:pt x="2300" y="1362"/>
                  </a:lnTo>
                  <a:lnTo>
                    <a:pt x="2284" y="1347"/>
                  </a:lnTo>
                  <a:lnTo>
                    <a:pt x="2270" y="1329"/>
                  </a:lnTo>
                  <a:lnTo>
                    <a:pt x="2255" y="1310"/>
                  </a:lnTo>
                  <a:lnTo>
                    <a:pt x="2241" y="1289"/>
                  </a:lnTo>
                  <a:lnTo>
                    <a:pt x="2227" y="1267"/>
                  </a:lnTo>
                  <a:lnTo>
                    <a:pt x="2213" y="1245"/>
                  </a:lnTo>
                  <a:lnTo>
                    <a:pt x="2199" y="1223"/>
                  </a:lnTo>
                  <a:lnTo>
                    <a:pt x="2184" y="1204"/>
                  </a:lnTo>
                  <a:lnTo>
                    <a:pt x="2168" y="1186"/>
                  </a:lnTo>
                  <a:lnTo>
                    <a:pt x="2151" y="1170"/>
                  </a:lnTo>
                  <a:lnTo>
                    <a:pt x="2134" y="1159"/>
                  </a:lnTo>
                  <a:lnTo>
                    <a:pt x="2114" y="1150"/>
                  </a:lnTo>
                  <a:lnTo>
                    <a:pt x="2093" y="1148"/>
                  </a:lnTo>
                  <a:lnTo>
                    <a:pt x="2068" y="1152"/>
                  </a:lnTo>
                  <a:lnTo>
                    <a:pt x="2045" y="1159"/>
                  </a:lnTo>
                  <a:lnTo>
                    <a:pt x="2023" y="1168"/>
                  </a:lnTo>
                  <a:lnTo>
                    <a:pt x="2005" y="1181"/>
                  </a:lnTo>
                  <a:lnTo>
                    <a:pt x="1989" y="1195"/>
                  </a:lnTo>
                  <a:lnTo>
                    <a:pt x="1974" y="1213"/>
                  </a:lnTo>
                  <a:lnTo>
                    <a:pt x="1961" y="1232"/>
                  </a:lnTo>
                  <a:lnTo>
                    <a:pt x="1950" y="1251"/>
                  </a:lnTo>
                  <a:lnTo>
                    <a:pt x="1940" y="1273"/>
                  </a:lnTo>
                  <a:lnTo>
                    <a:pt x="1931" y="1296"/>
                  </a:lnTo>
                  <a:lnTo>
                    <a:pt x="1923" y="1320"/>
                  </a:lnTo>
                  <a:lnTo>
                    <a:pt x="1916" y="1345"/>
                  </a:lnTo>
                  <a:lnTo>
                    <a:pt x="1909" y="1369"/>
                  </a:lnTo>
                  <a:lnTo>
                    <a:pt x="1903" y="1394"/>
                  </a:lnTo>
                  <a:lnTo>
                    <a:pt x="1897" y="1419"/>
                  </a:lnTo>
                  <a:lnTo>
                    <a:pt x="1890" y="1443"/>
                  </a:lnTo>
                  <a:lnTo>
                    <a:pt x="1883" y="1467"/>
                  </a:lnTo>
                  <a:lnTo>
                    <a:pt x="1876" y="1489"/>
                  </a:lnTo>
                  <a:lnTo>
                    <a:pt x="1869" y="1510"/>
                  </a:lnTo>
                  <a:lnTo>
                    <a:pt x="1859" y="1530"/>
                  </a:lnTo>
                  <a:lnTo>
                    <a:pt x="1850" y="1548"/>
                  </a:lnTo>
                  <a:lnTo>
                    <a:pt x="1839" y="1564"/>
                  </a:lnTo>
                  <a:lnTo>
                    <a:pt x="1826" y="1578"/>
                  </a:lnTo>
                  <a:lnTo>
                    <a:pt x="1812" y="1590"/>
                  </a:lnTo>
                  <a:lnTo>
                    <a:pt x="1795" y="1598"/>
                  </a:lnTo>
                  <a:lnTo>
                    <a:pt x="1777" y="1603"/>
                  </a:lnTo>
                  <a:lnTo>
                    <a:pt x="1757" y="1605"/>
                  </a:lnTo>
                  <a:lnTo>
                    <a:pt x="1734" y="1604"/>
                  </a:lnTo>
                  <a:lnTo>
                    <a:pt x="1708" y="1599"/>
                  </a:lnTo>
                  <a:lnTo>
                    <a:pt x="1679" y="1590"/>
                  </a:lnTo>
                  <a:lnTo>
                    <a:pt x="1647" y="1576"/>
                  </a:lnTo>
                  <a:lnTo>
                    <a:pt x="1628" y="1565"/>
                  </a:lnTo>
                  <a:lnTo>
                    <a:pt x="1628" y="961"/>
                  </a:lnTo>
                  <a:lnTo>
                    <a:pt x="1436" y="961"/>
                  </a:lnTo>
                  <a:lnTo>
                    <a:pt x="1434" y="914"/>
                  </a:lnTo>
                  <a:lnTo>
                    <a:pt x="1432" y="869"/>
                  </a:lnTo>
                  <a:lnTo>
                    <a:pt x="1429" y="822"/>
                  </a:lnTo>
                  <a:lnTo>
                    <a:pt x="1425" y="776"/>
                  </a:lnTo>
                  <a:lnTo>
                    <a:pt x="1419" y="731"/>
                  </a:lnTo>
                  <a:lnTo>
                    <a:pt x="1412" y="686"/>
                  </a:lnTo>
                  <a:lnTo>
                    <a:pt x="1402" y="644"/>
                  </a:lnTo>
                  <a:lnTo>
                    <a:pt x="1390" y="601"/>
                  </a:lnTo>
                  <a:lnTo>
                    <a:pt x="1375" y="559"/>
                  </a:lnTo>
                  <a:lnTo>
                    <a:pt x="1358" y="520"/>
                  </a:lnTo>
                  <a:lnTo>
                    <a:pt x="1336" y="481"/>
                  </a:lnTo>
                  <a:lnTo>
                    <a:pt x="1311" y="445"/>
                  </a:lnTo>
                  <a:lnTo>
                    <a:pt x="1282" y="411"/>
                  </a:lnTo>
                  <a:lnTo>
                    <a:pt x="1250" y="377"/>
                  </a:lnTo>
                  <a:lnTo>
                    <a:pt x="1212" y="347"/>
                  </a:lnTo>
                  <a:lnTo>
                    <a:pt x="1141" y="392"/>
                  </a:lnTo>
                  <a:lnTo>
                    <a:pt x="1074" y="441"/>
                  </a:lnTo>
                  <a:lnTo>
                    <a:pt x="1009" y="494"/>
                  </a:lnTo>
                  <a:lnTo>
                    <a:pt x="948" y="550"/>
                  </a:lnTo>
                  <a:lnTo>
                    <a:pt x="891" y="610"/>
                  </a:lnTo>
                  <a:lnTo>
                    <a:pt x="838" y="675"/>
                  </a:lnTo>
                  <a:lnTo>
                    <a:pt x="789" y="742"/>
                  </a:lnTo>
                  <a:lnTo>
                    <a:pt x="743" y="812"/>
                  </a:lnTo>
                  <a:lnTo>
                    <a:pt x="702" y="885"/>
                  </a:lnTo>
                  <a:lnTo>
                    <a:pt x="665" y="961"/>
                  </a:lnTo>
                  <a:lnTo>
                    <a:pt x="488" y="961"/>
                  </a:lnTo>
                  <a:lnTo>
                    <a:pt x="525" y="874"/>
                  </a:lnTo>
                  <a:lnTo>
                    <a:pt x="568" y="789"/>
                  </a:lnTo>
                  <a:lnTo>
                    <a:pt x="616" y="707"/>
                  </a:lnTo>
                  <a:lnTo>
                    <a:pt x="667" y="630"/>
                  </a:lnTo>
                  <a:lnTo>
                    <a:pt x="724" y="555"/>
                  </a:lnTo>
                  <a:lnTo>
                    <a:pt x="786" y="485"/>
                  </a:lnTo>
                  <a:lnTo>
                    <a:pt x="851" y="418"/>
                  </a:lnTo>
                  <a:lnTo>
                    <a:pt x="920" y="356"/>
                  </a:lnTo>
                  <a:lnTo>
                    <a:pt x="994" y="297"/>
                  </a:lnTo>
                  <a:lnTo>
                    <a:pt x="1071" y="243"/>
                  </a:lnTo>
                  <a:lnTo>
                    <a:pt x="1150" y="194"/>
                  </a:lnTo>
                  <a:lnTo>
                    <a:pt x="1233" y="151"/>
                  </a:lnTo>
                  <a:lnTo>
                    <a:pt x="1319" y="112"/>
                  </a:lnTo>
                  <a:lnTo>
                    <a:pt x="1408" y="79"/>
                  </a:lnTo>
                  <a:lnTo>
                    <a:pt x="1501" y="51"/>
                  </a:lnTo>
                  <a:lnTo>
                    <a:pt x="1594" y="29"/>
                  </a:lnTo>
                  <a:lnTo>
                    <a:pt x="1690" y="13"/>
                  </a:lnTo>
                  <a:lnTo>
                    <a:pt x="1788" y="3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92146" y="3624940"/>
            <a:ext cx="1188720" cy="1188720"/>
            <a:chOff x="10092146" y="3624940"/>
            <a:chExt cx="1188720" cy="1188720"/>
          </a:xfrm>
        </p:grpSpPr>
        <p:sp>
          <p:nvSpPr>
            <p:cNvPr id="6" name="Oval 5"/>
            <p:cNvSpPr/>
            <p:nvPr/>
          </p:nvSpPr>
          <p:spPr>
            <a:xfrm>
              <a:off x="10092146" y="3624940"/>
              <a:ext cx="1188720" cy="1188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0"/>
            <p:cNvGrpSpPr>
              <a:grpSpLocks noChangeAspect="1"/>
            </p:cNvGrpSpPr>
            <p:nvPr/>
          </p:nvGrpSpPr>
          <p:grpSpPr bwMode="auto">
            <a:xfrm>
              <a:off x="10535013" y="3937000"/>
              <a:ext cx="302986" cy="564601"/>
              <a:chOff x="6607" y="2423"/>
              <a:chExt cx="249" cy="464"/>
            </a:xfrm>
            <a:solidFill>
              <a:schemeClr val="bg1"/>
            </a:solidFill>
          </p:grpSpPr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6607" y="2557"/>
                <a:ext cx="249" cy="330"/>
              </a:xfrm>
              <a:custGeom>
                <a:avLst/>
                <a:gdLst>
                  <a:gd name="T0" fmla="*/ 937 w 1989"/>
                  <a:gd name="T1" fmla="*/ 0 h 2635"/>
                  <a:gd name="T2" fmla="*/ 909 w 1989"/>
                  <a:gd name="T3" fmla="*/ 303 h 2635"/>
                  <a:gd name="T4" fmla="*/ 862 w 1989"/>
                  <a:gd name="T5" fmla="*/ 340 h 2635"/>
                  <a:gd name="T6" fmla="*/ 832 w 1989"/>
                  <a:gd name="T7" fmla="*/ 391 h 2635"/>
                  <a:gd name="T8" fmla="*/ 821 w 1989"/>
                  <a:gd name="T9" fmla="*/ 452 h 2635"/>
                  <a:gd name="T10" fmla="*/ 824 w 1989"/>
                  <a:gd name="T11" fmla="*/ 1100 h 2635"/>
                  <a:gd name="T12" fmla="*/ 845 w 1989"/>
                  <a:gd name="T13" fmla="*/ 1156 h 2635"/>
                  <a:gd name="T14" fmla="*/ 884 w 1989"/>
                  <a:gd name="T15" fmla="*/ 1201 h 2635"/>
                  <a:gd name="T16" fmla="*/ 937 w 1989"/>
                  <a:gd name="T17" fmla="*/ 1231 h 2635"/>
                  <a:gd name="T18" fmla="*/ 939 w 1989"/>
                  <a:gd name="T19" fmla="*/ 1499 h 2635"/>
                  <a:gd name="T20" fmla="*/ 961 w 1989"/>
                  <a:gd name="T21" fmla="*/ 1528 h 2635"/>
                  <a:gd name="T22" fmla="*/ 995 w 1989"/>
                  <a:gd name="T23" fmla="*/ 1539 h 2635"/>
                  <a:gd name="T24" fmla="*/ 1029 w 1989"/>
                  <a:gd name="T25" fmla="*/ 1528 h 2635"/>
                  <a:gd name="T26" fmla="*/ 1049 w 1989"/>
                  <a:gd name="T27" fmla="*/ 1499 h 2635"/>
                  <a:gd name="T28" fmla="*/ 1053 w 1989"/>
                  <a:gd name="T29" fmla="*/ 1231 h 2635"/>
                  <a:gd name="T30" fmla="*/ 1105 w 1989"/>
                  <a:gd name="T31" fmla="*/ 1201 h 2635"/>
                  <a:gd name="T32" fmla="*/ 1143 w 1989"/>
                  <a:gd name="T33" fmla="*/ 1156 h 2635"/>
                  <a:gd name="T34" fmla="*/ 1165 w 1989"/>
                  <a:gd name="T35" fmla="*/ 1100 h 2635"/>
                  <a:gd name="T36" fmla="*/ 1168 w 1989"/>
                  <a:gd name="T37" fmla="*/ 452 h 2635"/>
                  <a:gd name="T38" fmla="*/ 1157 w 1989"/>
                  <a:gd name="T39" fmla="*/ 391 h 2635"/>
                  <a:gd name="T40" fmla="*/ 1126 w 1989"/>
                  <a:gd name="T41" fmla="*/ 340 h 2635"/>
                  <a:gd name="T42" fmla="*/ 1080 w 1989"/>
                  <a:gd name="T43" fmla="*/ 303 h 2635"/>
                  <a:gd name="T44" fmla="*/ 1053 w 1989"/>
                  <a:gd name="T45" fmla="*/ 0 h 2635"/>
                  <a:gd name="T46" fmla="*/ 1357 w 1989"/>
                  <a:gd name="T47" fmla="*/ 4 h 2635"/>
                  <a:gd name="T48" fmla="*/ 1479 w 1989"/>
                  <a:gd name="T49" fmla="*/ 26 h 2635"/>
                  <a:gd name="T50" fmla="*/ 1595 w 1989"/>
                  <a:gd name="T51" fmla="*/ 69 h 2635"/>
                  <a:gd name="T52" fmla="*/ 1702 w 1989"/>
                  <a:gd name="T53" fmla="*/ 133 h 2635"/>
                  <a:gd name="T54" fmla="*/ 1796 w 1989"/>
                  <a:gd name="T55" fmla="*/ 215 h 2635"/>
                  <a:gd name="T56" fmla="*/ 1874 w 1989"/>
                  <a:gd name="T57" fmla="*/ 313 h 2635"/>
                  <a:gd name="T58" fmla="*/ 1933 w 1989"/>
                  <a:gd name="T59" fmla="*/ 422 h 2635"/>
                  <a:gd name="T60" fmla="*/ 1972 w 1989"/>
                  <a:gd name="T61" fmla="*/ 539 h 2635"/>
                  <a:gd name="T62" fmla="*/ 1989 w 1989"/>
                  <a:gd name="T63" fmla="*/ 662 h 2635"/>
                  <a:gd name="T64" fmla="*/ 1944 w 1989"/>
                  <a:gd name="T65" fmla="*/ 1728 h 2635"/>
                  <a:gd name="T66" fmla="*/ 1925 w 1989"/>
                  <a:gd name="T67" fmla="*/ 1884 h 2635"/>
                  <a:gd name="T68" fmla="*/ 1881 w 1989"/>
                  <a:gd name="T69" fmla="*/ 2032 h 2635"/>
                  <a:gd name="T70" fmla="*/ 1814 w 1989"/>
                  <a:gd name="T71" fmla="*/ 2167 h 2635"/>
                  <a:gd name="T72" fmla="*/ 1728 w 1989"/>
                  <a:gd name="T73" fmla="*/ 2290 h 2635"/>
                  <a:gd name="T74" fmla="*/ 1624 w 1989"/>
                  <a:gd name="T75" fmla="*/ 2398 h 2635"/>
                  <a:gd name="T76" fmla="*/ 1505 w 1989"/>
                  <a:gd name="T77" fmla="*/ 2487 h 2635"/>
                  <a:gd name="T78" fmla="*/ 1372 w 1989"/>
                  <a:gd name="T79" fmla="*/ 2558 h 2635"/>
                  <a:gd name="T80" fmla="*/ 1228 w 1989"/>
                  <a:gd name="T81" fmla="*/ 2607 h 2635"/>
                  <a:gd name="T82" fmla="*/ 1074 w 1989"/>
                  <a:gd name="T83" fmla="*/ 2633 h 2635"/>
                  <a:gd name="T84" fmla="*/ 915 w 1989"/>
                  <a:gd name="T85" fmla="*/ 2633 h 2635"/>
                  <a:gd name="T86" fmla="*/ 762 w 1989"/>
                  <a:gd name="T87" fmla="*/ 2607 h 2635"/>
                  <a:gd name="T88" fmla="*/ 617 w 1989"/>
                  <a:gd name="T89" fmla="*/ 2558 h 2635"/>
                  <a:gd name="T90" fmla="*/ 484 w 1989"/>
                  <a:gd name="T91" fmla="*/ 2487 h 2635"/>
                  <a:gd name="T92" fmla="*/ 364 w 1989"/>
                  <a:gd name="T93" fmla="*/ 2398 h 2635"/>
                  <a:gd name="T94" fmla="*/ 260 w 1989"/>
                  <a:gd name="T95" fmla="*/ 2290 h 2635"/>
                  <a:gd name="T96" fmla="*/ 174 w 1989"/>
                  <a:gd name="T97" fmla="*/ 2167 h 2635"/>
                  <a:gd name="T98" fmla="*/ 109 w 1989"/>
                  <a:gd name="T99" fmla="*/ 2032 h 2635"/>
                  <a:gd name="T100" fmla="*/ 65 w 1989"/>
                  <a:gd name="T101" fmla="*/ 1884 h 2635"/>
                  <a:gd name="T102" fmla="*/ 44 w 1989"/>
                  <a:gd name="T103" fmla="*/ 1728 h 2635"/>
                  <a:gd name="T104" fmla="*/ 0 w 1989"/>
                  <a:gd name="T105" fmla="*/ 662 h 2635"/>
                  <a:gd name="T106" fmla="*/ 17 w 1989"/>
                  <a:gd name="T107" fmla="*/ 539 h 2635"/>
                  <a:gd name="T108" fmla="*/ 55 w 1989"/>
                  <a:gd name="T109" fmla="*/ 422 h 2635"/>
                  <a:gd name="T110" fmla="*/ 114 w 1989"/>
                  <a:gd name="T111" fmla="*/ 313 h 2635"/>
                  <a:gd name="T112" fmla="*/ 192 w 1989"/>
                  <a:gd name="T113" fmla="*/ 215 h 2635"/>
                  <a:gd name="T114" fmla="*/ 287 w 1989"/>
                  <a:gd name="T115" fmla="*/ 133 h 2635"/>
                  <a:gd name="T116" fmla="*/ 394 w 1989"/>
                  <a:gd name="T117" fmla="*/ 69 h 2635"/>
                  <a:gd name="T118" fmla="*/ 510 w 1989"/>
                  <a:gd name="T119" fmla="*/ 26 h 2635"/>
                  <a:gd name="T120" fmla="*/ 633 w 1989"/>
                  <a:gd name="T121" fmla="*/ 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89" h="2635">
                    <a:moveTo>
                      <a:pt x="695" y="0"/>
                    </a:moveTo>
                    <a:lnTo>
                      <a:pt x="937" y="0"/>
                    </a:lnTo>
                    <a:lnTo>
                      <a:pt x="937" y="291"/>
                    </a:lnTo>
                    <a:lnTo>
                      <a:pt x="909" y="303"/>
                    </a:lnTo>
                    <a:lnTo>
                      <a:pt x="884" y="320"/>
                    </a:lnTo>
                    <a:lnTo>
                      <a:pt x="862" y="340"/>
                    </a:lnTo>
                    <a:lnTo>
                      <a:pt x="845" y="364"/>
                    </a:lnTo>
                    <a:lnTo>
                      <a:pt x="832" y="391"/>
                    </a:lnTo>
                    <a:lnTo>
                      <a:pt x="824" y="422"/>
                    </a:lnTo>
                    <a:lnTo>
                      <a:pt x="821" y="452"/>
                    </a:lnTo>
                    <a:lnTo>
                      <a:pt x="821" y="1068"/>
                    </a:lnTo>
                    <a:lnTo>
                      <a:pt x="824" y="1100"/>
                    </a:lnTo>
                    <a:lnTo>
                      <a:pt x="832" y="1129"/>
                    </a:lnTo>
                    <a:lnTo>
                      <a:pt x="845" y="1156"/>
                    </a:lnTo>
                    <a:lnTo>
                      <a:pt x="862" y="1180"/>
                    </a:lnTo>
                    <a:lnTo>
                      <a:pt x="884" y="1201"/>
                    </a:lnTo>
                    <a:lnTo>
                      <a:pt x="909" y="1218"/>
                    </a:lnTo>
                    <a:lnTo>
                      <a:pt x="937" y="1231"/>
                    </a:lnTo>
                    <a:lnTo>
                      <a:pt x="937" y="1481"/>
                    </a:lnTo>
                    <a:lnTo>
                      <a:pt x="939" y="1499"/>
                    </a:lnTo>
                    <a:lnTo>
                      <a:pt x="947" y="1515"/>
                    </a:lnTo>
                    <a:lnTo>
                      <a:pt x="961" y="1528"/>
                    </a:lnTo>
                    <a:lnTo>
                      <a:pt x="977" y="1537"/>
                    </a:lnTo>
                    <a:lnTo>
                      <a:pt x="995" y="1539"/>
                    </a:lnTo>
                    <a:lnTo>
                      <a:pt x="1013" y="1537"/>
                    </a:lnTo>
                    <a:lnTo>
                      <a:pt x="1029" y="1528"/>
                    </a:lnTo>
                    <a:lnTo>
                      <a:pt x="1041" y="1515"/>
                    </a:lnTo>
                    <a:lnTo>
                      <a:pt x="1049" y="1499"/>
                    </a:lnTo>
                    <a:lnTo>
                      <a:pt x="1053" y="1481"/>
                    </a:lnTo>
                    <a:lnTo>
                      <a:pt x="1053" y="1231"/>
                    </a:lnTo>
                    <a:lnTo>
                      <a:pt x="1080" y="1218"/>
                    </a:lnTo>
                    <a:lnTo>
                      <a:pt x="1105" y="1201"/>
                    </a:lnTo>
                    <a:lnTo>
                      <a:pt x="1126" y="1180"/>
                    </a:lnTo>
                    <a:lnTo>
                      <a:pt x="1143" y="1156"/>
                    </a:lnTo>
                    <a:lnTo>
                      <a:pt x="1157" y="1129"/>
                    </a:lnTo>
                    <a:lnTo>
                      <a:pt x="1165" y="1100"/>
                    </a:lnTo>
                    <a:lnTo>
                      <a:pt x="1168" y="1068"/>
                    </a:lnTo>
                    <a:lnTo>
                      <a:pt x="1168" y="452"/>
                    </a:lnTo>
                    <a:lnTo>
                      <a:pt x="1165" y="422"/>
                    </a:lnTo>
                    <a:lnTo>
                      <a:pt x="1157" y="391"/>
                    </a:lnTo>
                    <a:lnTo>
                      <a:pt x="1143" y="364"/>
                    </a:lnTo>
                    <a:lnTo>
                      <a:pt x="1126" y="340"/>
                    </a:lnTo>
                    <a:lnTo>
                      <a:pt x="1105" y="320"/>
                    </a:lnTo>
                    <a:lnTo>
                      <a:pt x="1080" y="303"/>
                    </a:lnTo>
                    <a:lnTo>
                      <a:pt x="1053" y="291"/>
                    </a:lnTo>
                    <a:lnTo>
                      <a:pt x="1053" y="0"/>
                    </a:lnTo>
                    <a:lnTo>
                      <a:pt x="1294" y="0"/>
                    </a:lnTo>
                    <a:lnTo>
                      <a:pt x="1357" y="4"/>
                    </a:lnTo>
                    <a:lnTo>
                      <a:pt x="1418" y="12"/>
                    </a:lnTo>
                    <a:lnTo>
                      <a:pt x="1479" y="26"/>
                    </a:lnTo>
                    <a:lnTo>
                      <a:pt x="1538" y="46"/>
                    </a:lnTo>
                    <a:lnTo>
                      <a:pt x="1595" y="69"/>
                    </a:lnTo>
                    <a:lnTo>
                      <a:pt x="1650" y="99"/>
                    </a:lnTo>
                    <a:lnTo>
                      <a:pt x="1702" y="133"/>
                    </a:lnTo>
                    <a:lnTo>
                      <a:pt x="1751" y="172"/>
                    </a:lnTo>
                    <a:lnTo>
                      <a:pt x="1796" y="215"/>
                    </a:lnTo>
                    <a:lnTo>
                      <a:pt x="1838" y="262"/>
                    </a:lnTo>
                    <a:lnTo>
                      <a:pt x="1874" y="313"/>
                    </a:lnTo>
                    <a:lnTo>
                      <a:pt x="1906" y="366"/>
                    </a:lnTo>
                    <a:lnTo>
                      <a:pt x="1933" y="422"/>
                    </a:lnTo>
                    <a:lnTo>
                      <a:pt x="1955" y="479"/>
                    </a:lnTo>
                    <a:lnTo>
                      <a:pt x="1972" y="539"/>
                    </a:lnTo>
                    <a:lnTo>
                      <a:pt x="1983" y="600"/>
                    </a:lnTo>
                    <a:lnTo>
                      <a:pt x="1989" y="662"/>
                    </a:lnTo>
                    <a:lnTo>
                      <a:pt x="1989" y="726"/>
                    </a:lnTo>
                    <a:lnTo>
                      <a:pt x="1944" y="1728"/>
                    </a:lnTo>
                    <a:lnTo>
                      <a:pt x="1938" y="1807"/>
                    </a:lnTo>
                    <a:lnTo>
                      <a:pt x="1925" y="1884"/>
                    </a:lnTo>
                    <a:lnTo>
                      <a:pt x="1906" y="1959"/>
                    </a:lnTo>
                    <a:lnTo>
                      <a:pt x="1881" y="2032"/>
                    </a:lnTo>
                    <a:lnTo>
                      <a:pt x="1851" y="2100"/>
                    </a:lnTo>
                    <a:lnTo>
                      <a:pt x="1814" y="2167"/>
                    </a:lnTo>
                    <a:lnTo>
                      <a:pt x="1774" y="2230"/>
                    </a:lnTo>
                    <a:lnTo>
                      <a:pt x="1728" y="2290"/>
                    </a:lnTo>
                    <a:lnTo>
                      <a:pt x="1678" y="2346"/>
                    </a:lnTo>
                    <a:lnTo>
                      <a:pt x="1624" y="2398"/>
                    </a:lnTo>
                    <a:lnTo>
                      <a:pt x="1566" y="2444"/>
                    </a:lnTo>
                    <a:lnTo>
                      <a:pt x="1505" y="2487"/>
                    </a:lnTo>
                    <a:lnTo>
                      <a:pt x="1440" y="2525"/>
                    </a:lnTo>
                    <a:lnTo>
                      <a:pt x="1372" y="2558"/>
                    </a:lnTo>
                    <a:lnTo>
                      <a:pt x="1302" y="2585"/>
                    </a:lnTo>
                    <a:lnTo>
                      <a:pt x="1228" y="2607"/>
                    </a:lnTo>
                    <a:lnTo>
                      <a:pt x="1152" y="2622"/>
                    </a:lnTo>
                    <a:lnTo>
                      <a:pt x="1074" y="2633"/>
                    </a:lnTo>
                    <a:lnTo>
                      <a:pt x="995" y="2635"/>
                    </a:lnTo>
                    <a:lnTo>
                      <a:pt x="915" y="2633"/>
                    </a:lnTo>
                    <a:lnTo>
                      <a:pt x="838" y="2622"/>
                    </a:lnTo>
                    <a:lnTo>
                      <a:pt x="762" y="2607"/>
                    </a:lnTo>
                    <a:lnTo>
                      <a:pt x="688" y="2585"/>
                    </a:lnTo>
                    <a:lnTo>
                      <a:pt x="617" y="2558"/>
                    </a:lnTo>
                    <a:lnTo>
                      <a:pt x="549" y="2525"/>
                    </a:lnTo>
                    <a:lnTo>
                      <a:pt x="484" y="2487"/>
                    </a:lnTo>
                    <a:lnTo>
                      <a:pt x="422" y="2444"/>
                    </a:lnTo>
                    <a:lnTo>
                      <a:pt x="364" y="2398"/>
                    </a:lnTo>
                    <a:lnTo>
                      <a:pt x="310" y="2346"/>
                    </a:lnTo>
                    <a:lnTo>
                      <a:pt x="260" y="2290"/>
                    </a:lnTo>
                    <a:lnTo>
                      <a:pt x="215" y="2230"/>
                    </a:lnTo>
                    <a:lnTo>
                      <a:pt x="174" y="2167"/>
                    </a:lnTo>
                    <a:lnTo>
                      <a:pt x="139" y="2100"/>
                    </a:lnTo>
                    <a:lnTo>
                      <a:pt x="109" y="2032"/>
                    </a:lnTo>
                    <a:lnTo>
                      <a:pt x="84" y="1959"/>
                    </a:lnTo>
                    <a:lnTo>
                      <a:pt x="65" y="1884"/>
                    </a:lnTo>
                    <a:lnTo>
                      <a:pt x="51" y="1807"/>
                    </a:lnTo>
                    <a:lnTo>
                      <a:pt x="44" y="1728"/>
                    </a:lnTo>
                    <a:lnTo>
                      <a:pt x="0" y="726"/>
                    </a:lnTo>
                    <a:lnTo>
                      <a:pt x="0" y="662"/>
                    </a:lnTo>
                    <a:lnTo>
                      <a:pt x="6" y="600"/>
                    </a:lnTo>
                    <a:lnTo>
                      <a:pt x="17" y="539"/>
                    </a:lnTo>
                    <a:lnTo>
                      <a:pt x="34" y="479"/>
                    </a:lnTo>
                    <a:lnTo>
                      <a:pt x="55" y="422"/>
                    </a:lnTo>
                    <a:lnTo>
                      <a:pt x="83" y="366"/>
                    </a:lnTo>
                    <a:lnTo>
                      <a:pt x="114" y="313"/>
                    </a:lnTo>
                    <a:lnTo>
                      <a:pt x="152" y="262"/>
                    </a:lnTo>
                    <a:lnTo>
                      <a:pt x="192" y="215"/>
                    </a:lnTo>
                    <a:lnTo>
                      <a:pt x="239" y="172"/>
                    </a:lnTo>
                    <a:lnTo>
                      <a:pt x="287" y="133"/>
                    </a:lnTo>
                    <a:lnTo>
                      <a:pt x="340" y="99"/>
                    </a:lnTo>
                    <a:lnTo>
                      <a:pt x="394" y="69"/>
                    </a:lnTo>
                    <a:lnTo>
                      <a:pt x="450" y="46"/>
                    </a:lnTo>
                    <a:lnTo>
                      <a:pt x="510" y="26"/>
                    </a:lnTo>
                    <a:lnTo>
                      <a:pt x="570" y="12"/>
                    </a:lnTo>
                    <a:lnTo>
                      <a:pt x="633" y="4"/>
                    </a:lnTo>
                    <a:lnTo>
                      <a:pt x="6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6667" y="2484"/>
                <a:ext cx="129" cy="51"/>
              </a:xfrm>
              <a:custGeom>
                <a:avLst/>
                <a:gdLst>
                  <a:gd name="T0" fmla="*/ 549 w 1036"/>
                  <a:gd name="T1" fmla="*/ 0 h 406"/>
                  <a:gd name="T2" fmla="*/ 672 w 1036"/>
                  <a:gd name="T3" fmla="*/ 16 h 406"/>
                  <a:gd name="T4" fmla="*/ 789 w 1036"/>
                  <a:gd name="T5" fmla="*/ 54 h 406"/>
                  <a:gd name="T6" fmla="*/ 900 w 1036"/>
                  <a:gd name="T7" fmla="*/ 115 h 406"/>
                  <a:gd name="T8" fmla="*/ 1000 w 1036"/>
                  <a:gd name="T9" fmla="*/ 198 h 406"/>
                  <a:gd name="T10" fmla="*/ 1027 w 1036"/>
                  <a:gd name="T11" fmla="*/ 238 h 406"/>
                  <a:gd name="T12" fmla="*/ 1036 w 1036"/>
                  <a:gd name="T13" fmla="*/ 284 h 406"/>
                  <a:gd name="T14" fmla="*/ 1027 w 1036"/>
                  <a:gd name="T15" fmla="*/ 330 h 406"/>
                  <a:gd name="T16" fmla="*/ 1000 w 1036"/>
                  <a:gd name="T17" fmla="*/ 370 h 406"/>
                  <a:gd name="T18" fmla="*/ 960 w 1036"/>
                  <a:gd name="T19" fmla="*/ 397 h 406"/>
                  <a:gd name="T20" fmla="*/ 914 w 1036"/>
                  <a:gd name="T21" fmla="*/ 406 h 406"/>
                  <a:gd name="T22" fmla="*/ 867 w 1036"/>
                  <a:gd name="T23" fmla="*/ 397 h 406"/>
                  <a:gd name="T24" fmla="*/ 827 w 1036"/>
                  <a:gd name="T25" fmla="*/ 370 h 406"/>
                  <a:gd name="T26" fmla="*/ 749 w 1036"/>
                  <a:gd name="T27" fmla="*/ 308 h 406"/>
                  <a:gd name="T28" fmla="*/ 660 w 1036"/>
                  <a:gd name="T29" fmla="*/ 266 h 406"/>
                  <a:gd name="T30" fmla="*/ 566 w 1036"/>
                  <a:gd name="T31" fmla="*/ 246 h 406"/>
                  <a:gd name="T32" fmla="*/ 470 w 1036"/>
                  <a:gd name="T33" fmla="*/ 246 h 406"/>
                  <a:gd name="T34" fmla="*/ 377 w 1036"/>
                  <a:gd name="T35" fmla="*/ 266 h 406"/>
                  <a:gd name="T36" fmla="*/ 289 w 1036"/>
                  <a:gd name="T37" fmla="*/ 308 h 406"/>
                  <a:gd name="T38" fmla="*/ 210 w 1036"/>
                  <a:gd name="T39" fmla="*/ 370 h 406"/>
                  <a:gd name="T40" fmla="*/ 169 w 1036"/>
                  <a:gd name="T41" fmla="*/ 397 h 406"/>
                  <a:gd name="T42" fmla="*/ 124 w 1036"/>
                  <a:gd name="T43" fmla="*/ 406 h 406"/>
                  <a:gd name="T44" fmla="*/ 77 w 1036"/>
                  <a:gd name="T45" fmla="*/ 397 h 406"/>
                  <a:gd name="T46" fmla="*/ 37 w 1036"/>
                  <a:gd name="T47" fmla="*/ 370 h 406"/>
                  <a:gd name="T48" fmla="*/ 10 w 1036"/>
                  <a:gd name="T49" fmla="*/ 330 h 406"/>
                  <a:gd name="T50" fmla="*/ 0 w 1036"/>
                  <a:gd name="T51" fmla="*/ 284 h 406"/>
                  <a:gd name="T52" fmla="*/ 10 w 1036"/>
                  <a:gd name="T53" fmla="*/ 238 h 406"/>
                  <a:gd name="T54" fmla="*/ 37 w 1036"/>
                  <a:gd name="T55" fmla="*/ 198 h 406"/>
                  <a:gd name="T56" fmla="*/ 136 w 1036"/>
                  <a:gd name="T57" fmla="*/ 115 h 406"/>
                  <a:gd name="T58" fmla="*/ 247 w 1036"/>
                  <a:gd name="T59" fmla="*/ 54 h 406"/>
                  <a:gd name="T60" fmla="*/ 366 w 1036"/>
                  <a:gd name="T61" fmla="*/ 16 h 406"/>
                  <a:gd name="T62" fmla="*/ 487 w 1036"/>
                  <a:gd name="T63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6" h="406">
                    <a:moveTo>
                      <a:pt x="487" y="0"/>
                    </a:moveTo>
                    <a:lnTo>
                      <a:pt x="549" y="0"/>
                    </a:lnTo>
                    <a:lnTo>
                      <a:pt x="611" y="4"/>
                    </a:lnTo>
                    <a:lnTo>
                      <a:pt x="672" y="16"/>
                    </a:lnTo>
                    <a:lnTo>
                      <a:pt x="732" y="33"/>
                    </a:lnTo>
                    <a:lnTo>
                      <a:pt x="789" y="54"/>
                    </a:lnTo>
                    <a:lnTo>
                      <a:pt x="846" y="82"/>
                    </a:lnTo>
                    <a:lnTo>
                      <a:pt x="900" y="115"/>
                    </a:lnTo>
                    <a:lnTo>
                      <a:pt x="952" y="153"/>
                    </a:lnTo>
                    <a:lnTo>
                      <a:pt x="1000" y="198"/>
                    </a:lnTo>
                    <a:lnTo>
                      <a:pt x="1016" y="217"/>
                    </a:lnTo>
                    <a:lnTo>
                      <a:pt x="1027" y="238"/>
                    </a:lnTo>
                    <a:lnTo>
                      <a:pt x="1034" y="261"/>
                    </a:lnTo>
                    <a:lnTo>
                      <a:pt x="1036" y="284"/>
                    </a:lnTo>
                    <a:lnTo>
                      <a:pt x="1034" y="307"/>
                    </a:lnTo>
                    <a:lnTo>
                      <a:pt x="1027" y="330"/>
                    </a:lnTo>
                    <a:lnTo>
                      <a:pt x="1016" y="351"/>
                    </a:lnTo>
                    <a:lnTo>
                      <a:pt x="1000" y="370"/>
                    </a:lnTo>
                    <a:lnTo>
                      <a:pt x="981" y="386"/>
                    </a:lnTo>
                    <a:lnTo>
                      <a:pt x="960" y="397"/>
                    </a:lnTo>
                    <a:lnTo>
                      <a:pt x="937" y="404"/>
                    </a:lnTo>
                    <a:lnTo>
                      <a:pt x="914" y="406"/>
                    </a:lnTo>
                    <a:lnTo>
                      <a:pt x="890" y="404"/>
                    </a:lnTo>
                    <a:lnTo>
                      <a:pt x="867" y="397"/>
                    </a:lnTo>
                    <a:lnTo>
                      <a:pt x="846" y="386"/>
                    </a:lnTo>
                    <a:lnTo>
                      <a:pt x="827" y="370"/>
                    </a:lnTo>
                    <a:lnTo>
                      <a:pt x="789" y="336"/>
                    </a:lnTo>
                    <a:lnTo>
                      <a:pt x="749" y="308"/>
                    </a:lnTo>
                    <a:lnTo>
                      <a:pt x="704" y="284"/>
                    </a:lnTo>
                    <a:lnTo>
                      <a:pt x="660" y="266"/>
                    </a:lnTo>
                    <a:lnTo>
                      <a:pt x="614" y="254"/>
                    </a:lnTo>
                    <a:lnTo>
                      <a:pt x="566" y="246"/>
                    </a:lnTo>
                    <a:lnTo>
                      <a:pt x="519" y="244"/>
                    </a:lnTo>
                    <a:lnTo>
                      <a:pt x="470" y="246"/>
                    </a:lnTo>
                    <a:lnTo>
                      <a:pt x="424" y="254"/>
                    </a:lnTo>
                    <a:lnTo>
                      <a:pt x="377" y="266"/>
                    </a:lnTo>
                    <a:lnTo>
                      <a:pt x="332" y="284"/>
                    </a:lnTo>
                    <a:lnTo>
                      <a:pt x="289" y="308"/>
                    </a:lnTo>
                    <a:lnTo>
                      <a:pt x="248" y="336"/>
                    </a:lnTo>
                    <a:lnTo>
                      <a:pt x="210" y="370"/>
                    </a:lnTo>
                    <a:lnTo>
                      <a:pt x="191" y="386"/>
                    </a:lnTo>
                    <a:lnTo>
                      <a:pt x="169" y="397"/>
                    </a:lnTo>
                    <a:lnTo>
                      <a:pt x="147" y="404"/>
                    </a:lnTo>
                    <a:lnTo>
                      <a:pt x="124" y="406"/>
                    </a:lnTo>
                    <a:lnTo>
                      <a:pt x="100" y="404"/>
                    </a:lnTo>
                    <a:lnTo>
                      <a:pt x="77" y="397"/>
                    </a:lnTo>
                    <a:lnTo>
                      <a:pt x="56" y="386"/>
                    </a:lnTo>
                    <a:lnTo>
                      <a:pt x="37" y="370"/>
                    </a:lnTo>
                    <a:lnTo>
                      <a:pt x="21" y="351"/>
                    </a:lnTo>
                    <a:lnTo>
                      <a:pt x="10" y="330"/>
                    </a:lnTo>
                    <a:lnTo>
                      <a:pt x="3" y="307"/>
                    </a:lnTo>
                    <a:lnTo>
                      <a:pt x="0" y="284"/>
                    </a:lnTo>
                    <a:lnTo>
                      <a:pt x="3" y="261"/>
                    </a:lnTo>
                    <a:lnTo>
                      <a:pt x="10" y="238"/>
                    </a:lnTo>
                    <a:lnTo>
                      <a:pt x="21" y="217"/>
                    </a:lnTo>
                    <a:lnTo>
                      <a:pt x="37" y="198"/>
                    </a:lnTo>
                    <a:lnTo>
                      <a:pt x="85" y="153"/>
                    </a:lnTo>
                    <a:lnTo>
                      <a:pt x="136" y="115"/>
                    </a:lnTo>
                    <a:lnTo>
                      <a:pt x="191" y="82"/>
                    </a:lnTo>
                    <a:lnTo>
                      <a:pt x="247" y="54"/>
                    </a:lnTo>
                    <a:lnTo>
                      <a:pt x="306" y="33"/>
                    </a:lnTo>
                    <a:lnTo>
                      <a:pt x="366" y="16"/>
                    </a:lnTo>
                    <a:lnTo>
                      <a:pt x="426" y="4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626" y="2423"/>
                <a:ext cx="210" cy="67"/>
              </a:xfrm>
              <a:custGeom>
                <a:avLst/>
                <a:gdLst>
                  <a:gd name="T0" fmla="*/ 924 w 1683"/>
                  <a:gd name="T1" fmla="*/ 3 h 542"/>
                  <a:gd name="T2" fmla="*/ 1085 w 1683"/>
                  <a:gd name="T3" fmla="*/ 26 h 542"/>
                  <a:gd name="T4" fmla="*/ 1240 w 1683"/>
                  <a:gd name="T5" fmla="*/ 71 h 542"/>
                  <a:gd name="T6" fmla="*/ 1387 w 1683"/>
                  <a:gd name="T7" fmla="*/ 137 h 542"/>
                  <a:gd name="T8" fmla="*/ 1523 w 1683"/>
                  <a:gd name="T9" fmla="*/ 225 h 542"/>
                  <a:gd name="T10" fmla="*/ 1648 w 1683"/>
                  <a:gd name="T11" fmla="*/ 333 h 542"/>
                  <a:gd name="T12" fmla="*/ 1674 w 1683"/>
                  <a:gd name="T13" fmla="*/ 373 h 542"/>
                  <a:gd name="T14" fmla="*/ 1683 w 1683"/>
                  <a:gd name="T15" fmla="*/ 420 h 542"/>
                  <a:gd name="T16" fmla="*/ 1674 w 1683"/>
                  <a:gd name="T17" fmla="*/ 465 h 542"/>
                  <a:gd name="T18" fmla="*/ 1648 w 1683"/>
                  <a:gd name="T19" fmla="*/ 506 h 542"/>
                  <a:gd name="T20" fmla="*/ 1607 w 1683"/>
                  <a:gd name="T21" fmla="*/ 533 h 542"/>
                  <a:gd name="T22" fmla="*/ 1561 w 1683"/>
                  <a:gd name="T23" fmla="*/ 542 h 542"/>
                  <a:gd name="T24" fmla="*/ 1514 w 1683"/>
                  <a:gd name="T25" fmla="*/ 533 h 542"/>
                  <a:gd name="T26" fmla="*/ 1473 w 1683"/>
                  <a:gd name="T27" fmla="*/ 506 h 542"/>
                  <a:gd name="T28" fmla="*/ 1366 w 1683"/>
                  <a:gd name="T29" fmla="*/ 414 h 542"/>
                  <a:gd name="T30" fmla="*/ 1247 w 1683"/>
                  <a:gd name="T31" fmla="*/ 341 h 542"/>
                  <a:gd name="T32" fmla="*/ 1118 w 1683"/>
                  <a:gd name="T33" fmla="*/ 288 h 542"/>
                  <a:gd name="T34" fmla="*/ 982 w 1683"/>
                  <a:gd name="T35" fmla="*/ 255 h 542"/>
                  <a:gd name="T36" fmla="*/ 842 w 1683"/>
                  <a:gd name="T37" fmla="*/ 245 h 542"/>
                  <a:gd name="T38" fmla="*/ 700 w 1683"/>
                  <a:gd name="T39" fmla="*/ 255 h 542"/>
                  <a:gd name="T40" fmla="*/ 565 w 1683"/>
                  <a:gd name="T41" fmla="*/ 288 h 542"/>
                  <a:gd name="T42" fmla="*/ 436 w 1683"/>
                  <a:gd name="T43" fmla="*/ 341 h 542"/>
                  <a:gd name="T44" fmla="*/ 317 w 1683"/>
                  <a:gd name="T45" fmla="*/ 414 h 542"/>
                  <a:gd name="T46" fmla="*/ 209 w 1683"/>
                  <a:gd name="T47" fmla="*/ 506 h 542"/>
                  <a:gd name="T48" fmla="*/ 168 w 1683"/>
                  <a:gd name="T49" fmla="*/ 533 h 542"/>
                  <a:gd name="T50" fmla="*/ 122 w 1683"/>
                  <a:gd name="T51" fmla="*/ 542 h 542"/>
                  <a:gd name="T52" fmla="*/ 77 w 1683"/>
                  <a:gd name="T53" fmla="*/ 533 h 542"/>
                  <a:gd name="T54" fmla="*/ 36 w 1683"/>
                  <a:gd name="T55" fmla="*/ 506 h 542"/>
                  <a:gd name="T56" fmla="*/ 9 w 1683"/>
                  <a:gd name="T57" fmla="*/ 465 h 542"/>
                  <a:gd name="T58" fmla="*/ 0 w 1683"/>
                  <a:gd name="T59" fmla="*/ 420 h 542"/>
                  <a:gd name="T60" fmla="*/ 9 w 1683"/>
                  <a:gd name="T61" fmla="*/ 373 h 542"/>
                  <a:gd name="T62" fmla="*/ 36 w 1683"/>
                  <a:gd name="T63" fmla="*/ 333 h 542"/>
                  <a:gd name="T64" fmla="*/ 159 w 1683"/>
                  <a:gd name="T65" fmla="*/ 225 h 542"/>
                  <a:gd name="T66" fmla="*/ 296 w 1683"/>
                  <a:gd name="T67" fmla="*/ 137 h 542"/>
                  <a:gd name="T68" fmla="*/ 442 w 1683"/>
                  <a:gd name="T69" fmla="*/ 71 h 542"/>
                  <a:gd name="T70" fmla="*/ 597 w 1683"/>
                  <a:gd name="T71" fmla="*/ 26 h 542"/>
                  <a:gd name="T72" fmla="*/ 759 w 1683"/>
                  <a:gd name="T73" fmla="*/ 3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83" h="542">
                    <a:moveTo>
                      <a:pt x="842" y="0"/>
                    </a:moveTo>
                    <a:lnTo>
                      <a:pt x="924" y="3"/>
                    </a:lnTo>
                    <a:lnTo>
                      <a:pt x="1005" y="11"/>
                    </a:lnTo>
                    <a:lnTo>
                      <a:pt x="1085" y="26"/>
                    </a:lnTo>
                    <a:lnTo>
                      <a:pt x="1163" y="46"/>
                    </a:lnTo>
                    <a:lnTo>
                      <a:pt x="1240" y="71"/>
                    </a:lnTo>
                    <a:lnTo>
                      <a:pt x="1315" y="101"/>
                    </a:lnTo>
                    <a:lnTo>
                      <a:pt x="1387" y="137"/>
                    </a:lnTo>
                    <a:lnTo>
                      <a:pt x="1456" y="179"/>
                    </a:lnTo>
                    <a:lnTo>
                      <a:pt x="1523" y="225"/>
                    </a:lnTo>
                    <a:lnTo>
                      <a:pt x="1587" y="276"/>
                    </a:lnTo>
                    <a:lnTo>
                      <a:pt x="1648" y="333"/>
                    </a:lnTo>
                    <a:lnTo>
                      <a:pt x="1662" y="352"/>
                    </a:lnTo>
                    <a:lnTo>
                      <a:pt x="1674" y="373"/>
                    </a:lnTo>
                    <a:lnTo>
                      <a:pt x="1681" y="396"/>
                    </a:lnTo>
                    <a:lnTo>
                      <a:pt x="1683" y="420"/>
                    </a:lnTo>
                    <a:lnTo>
                      <a:pt x="1681" y="442"/>
                    </a:lnTo>
                    <a:lnTo>
                      <a:pt x="1674" y="465"/>
                    </a:lnTo>
                    <a:lnTo>
                      <a:pt x="1662" y="486"/>
                    </a:lnTo>
                    <a:lnTo>
                      <a:pt x="1648" y="506"/>
                    </a:lnTo>
                    <a:lnTo>
                      <a:pt x="1628" y="521"/>
                    </a:lnTo>
                    <a:lnTo>
                      <a:pt x="1607" y="533"/>
                    </a:lnTo>
                    <a:lnTo>
                      <a:pt x="1584" y="540"/>
                    </a:lnTo>
                    <a:lnTo>
                      <a:pt x="1561" y="542"/>
                    </a:lnTo>
                    <a:lnTo>
                      <a:pt x="1537" y="540"/>
                    </a:lnTo>
                    <a:lnTo>
                      <a:pt x="1514" y="533"/>
                    </a:lnTo>
                    <a:lnTo>
                      <a:pt x="1493" y="521"/>
                    </a:lnTo>
                    <a:lnTo>
                      <a:pt x="1473" y="506"/>
                    </a:lnTo>
                    <a:lnTo>
                      <a:pt x="1421" y="457"/>
                    </a:lnTo>
                    <a:lnTo>
                      <a:pt x="1366" y="414"/>
                    </a:lnTo>
                    <a:lnTo>
                      <a:pt x="1308" y="375"/>
                    </a:lnTo>
                    <a:lnTo>
                      <a:pt x="1247" y="341"/>
                    </a:lnTo>
                    <a:lnTo>
                      <a:pt x="1184" y="311"/>
                    </a:lnTo>
                    <a:lnTo>
                      <a:pt x="1118" y="288"/>
                    </a:lnTo>
                    <a:lnTo>
                      <a:pt x="1051" y="268"/>
                    </a:lnTo>
                    <a:lnTo>
                      <a:pt x="982" y="255"/>
                    </a:lnTo>
                    <a:lnTo>
                      <a:pt x="913" y="247"/>
                    </a:lnTo>
                    <a:lnTo>
                      <a:pt x="842" y="245"/>
                    </a:lnTo>
                    <a:lnTo>
                      <a:pt x="771" y="247"/>
                    </a:lnTo>
                    <a:lnTo>
                      <a:pt x="700" y="255"/>
                    </a:lnTo>
                    <a:lnTo>
                      <a:pt x="631" y="268"/>
                    </a:lnTo>
                    <a:lnTo>
                      <a:pt x="565" y="288"/>
                    </a:lnTo>
                    <a:lnTo>
                      <a:pt x="499" y="311"/>
                    </a:lnTo>
                    <a:lnTo>
                      <a:pt x="436" y="341"/>
                    </a:lnTo>
                    <a:lnTo>
                      <a:pt x="376" y="375"/>
                    </a:lnTo>
                    <a:lnTo>
                      <a:pt x="317" y="414"/>
                    </a:lnTo>
                    <a:lnTo>
                      <a:pt x="261" y="457"/>
                    </a:lnTo>
                    <a:lnTo>
                      <a:pt x="209" y="506"/>
                    </a:lnTo>
                    <a:lnTo>
                      <a:pt x="190" y="521"/>
                    </a:lnTo>
                    <a:lnTo>
                      <a:pt x="168" y="533"/>
                    </a:lnTo>
                    <a:lnTo>
                      <a:pt x="146" y="540"/>
                    </a:lnTo>
                    <a:lnTo>
                      <a:pt x="122" y="542"/>
                    </a:lnTo>
                    <a:lnTo>
                      <a:pt x="99" y="540"/>
                    </a:lnTo>
                    <a:lnTo>
                      <a:pt x="77" y="533"/>
                    </a:lnTo>
                    <a:lnTo>
                      <a:pt x="55" y="521"/>
                    </a:lnTo>
                    <a:lnTo>
                      <a:pt x="36" y="506"/>
                    </a:lnTo>
                    <a:lnTo>
                      <a:pt x="20" y="486"/>
                    </a:lnTo>
                    <a:lnTo>
                      <a:pt x="9" y="465"/>
                    </a:lnTo>
                    <a:lnTo>
                      <a:pt x="2" y="442"/>
                    </a:lnTo>
                    <a:lnTo>
                      <a:pt x="0" y="420"/>
                    </a:lnTo>
                    <a:lnTo>
                      <a:pt x="2" y="396"/>
                    </a:lnTo>
                    <a:lnTo>
                      <a:pt x="9" y="373"/>
                    </a:lnTo>
                    <a:lnTo>
                      <a:pt x="20" y="352"/>
                    </a:lnTo>
                    <a:lnTo>
                      <a:pt x="36" y="333"/>
                    </a:lnTo>
                    <a:lnTo>
                      <a:pt x="96" y="276"/>
                    </a:lnTo>
                    <a:lnTo>
                      <a:pt x="159" y="225"/>
                    </a:lnTo>
                    <a:lnTo>
                      <a:pt x="226" y="179"/>
                    </a:lnTo>
                    <a:lnTo>
                      <a:pt x="296" y="137"/>
                    </a:lnTo>
                    <a:lnTo>
                      <a:pt x="369" y="101"/>
                    </a:lnTo>
                    <a:lnTo>
                      <a:pt x="442" y="71"/>
                    </a:lnTo>
                    <a:lnTo>
                      <a:pt x="519" y="46"/>
                    </a:lnTo>
                    <a:lnTo>
                      <a:pt x="597" y="26"/>
                    </a:lnTo>
                    <a:lnTo>
                      <a:pt x="678" y="11"/>
                    </a:lnTo>
                    <a:lnTo>
                      <a:pt x="759" y="3"/>
                    </a:lnTo>
                    <a:lnTo>
                      <a:pt x="8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926477" y="3624940"/>
            <a:ext cx="1188720" cy="1188720"/>
            <a:chOff x="3926477" y="3624940"/>
            <a:chExt cx="1188720" cy="1188720"/>
          </a:xfrm>
        </p:grpSpPr>
        <p:sp>
          <p:nvSpPr>
            <p:cNvPr id="3" name="Oval 2"/>
            <p:cNvSpPr/>
            <p:nvPr/>
          </p:nvSpPr>
          <p:spPr>
            <a:xfrm>
              <a:off x="3926477" y="3624940"/>
              <a:ext cx="1188720" cy="1188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4305783" y="3937000"/>
              <a:ext cx="430107" cy="585589"/>
            </a:xfrm>
            <a:custGeom>
              <a:avLst/>
              <a:gdLst>
                <a:gd name="T0" fmla="*/ 762 w 2218"/>
                <a:gd name="T1" fmla="*/ 2604 h 3300"/>
                <a:gd name="T2" fmla="*/ 762 w 2218"/>
                <a:gd name="T3" fmla="*/ 2308 h 3300"/>
                <a:gd name="T4" fmla="*/ 1056 w 2218"/>
                <a:gd name="T5" fmla="*/ 1330 h 3300"/>
                <a:gd name="T6" fmla="*/ 756 w 2218"/>
                <a:gd name="T7" fmla="*/ 1252 h 3300"/>
                <a:gd name="T8" fmla="*/ 1350 w 2218"/>
                <a:gd name="T9" fmla="*/ 1329 h 3300"/>
                <a:gd name="T10" fmla="*/ 1291 w 2218"/>
                <a:gd name="T11" fmla="*/ 1300 h 3300"/>
                <a:gd name="T12" fmla="*/ 896 w 2218"/>
                <a:gd name="T13" fmla="*/ 248 h 3300"/>
                <a:gd name="T14" fmla="*/ 585 w 2218"/>
                <a:gd name="T15" fmla="*/ 392 h 3300"/>
                <a:gd name="T16" fmla="*/ 355 w 2218"/>
                <a:gd name="T17" fmla="*/ 641 h 3300"/>
                <a:gd name="T18" fmla="*/ 234 w 2218"/>
                <a:gd name="T19" fmla="*/ 964 h 3300"/>
                <a:gd name="T20" fmla="*/ 244 w 2218"/>
                <a:gd name="T21" fmla="*/ 1302 h 3300"/>
                <a:gd name="T22" fmla="*/ 373 w 2218"/>
                <a:gd name="T23" fmla="*/ 1598 h 3300"/>
                <a:gd name="T24" fmla="*/ 714 w 2218"/>
                <a:gd name="T25" fmla="*/ 2087 h 3300"/>
                <a:gd name="T26" fmla="*/ 573 w 2218"/>
                <a:gd name="T27" fmla="*/ 1118 h 3300"/>
                <a:gd name="T28" fmla="*/ 649 w 2218"/>
                <a:gd name="T29" fmla="*/ 1071 h 3300"/>
                <a:gd name="T30" fmla="*/ 723 w 2218"/>
                <a:gd name="T31" fmla="*/ 1118 h 3300"/>
                <a:gd name="T32" fmla="*/ 877 w 2218"/>
                <a:gd name="T33" fmla="*/ 1056 h 3300"/>
                <a:gd name="T34" fmla="*/ 1186 w 2218"/>
                <a:gd name="T35" fmla="*/ 1024 h 3300"/>
                <a:gd name="T36" fmla="*/ 1248 w 2218"/>
                <a:gd name="T37" fmla="*/ 1008 h 3300"/>
                <a:gd name="T38" fmla="*/ 1485 w 2218"/>
                <a:gd name="T39" fmla="*/ 1154 h 3300"/>
                <a:gd name="T40" fmla="*/ 1534 w 2218"/>
                <a:gd name="T41" fmla="*/ 1080 h 3300"/>
                <a:gd name="T42" fmla="*/ 1622 w 2218"/>
                <a:gd name="T43" fmla="*/ 1090 h 3300"/>
                <a:gd name="T44" fmla="*/ 1651 w 2218"/>
                <a:gd name="T45" fmla="*/ 1173 h 3300"/>
                <a:gd name="T46" fmla="*/ 1725 w 2218"/>
                <a:gd name="T47" fmla="*/ 1757 h 3300"/>
                <a:gd name="T48" fmla="*/ 1936 w 2218"/>
                <a:gd name="T49" fmla="*/ 1425 h 3300"/>
                <a:gd name="T50" fmla="*/ 1996 w 2218"/>
                <a:gd name="T51" fmla="*/ 1106 h 3300"/>
                <a:gd name="T52" fmla="*/ 1926 w 2218"/>
                <a:gd name="T53" fmla="*/ 763 h 3300"/>
                <a:gd name="T54" fmla="*/ 1736 w 2218"/>
                <a:gd name="T55" fmla="*/ 481 h 3300"/>
                <a:gd name="T56" fmla="*/ 1453 w 2218"/>
                <a:gd name="T57" fmla="*/ 291 h 3300"/>
                <a:gd name="T58" fmla="*/ 1109 w 2218"/>
                <a:gd name="T59" fmla="*/ 222 h 3300"/>
                <a:gd name="T60" fmla="*/ 1429 w 2218"/>
                <a:gd name="T61" fmla="*/ 47 h 3300"/>
                <a:gd name="T62" fmla="*/ 1775 w 2218"/>
                <a:gd name="T63" fmla="*/ 223 h 3300"/>
                <a:gd name="T64" fmla="*/ 2039 w 2218"/>
                <a:gd name="T65" fmla="*/ 505 h 3300"/>
                <a:gd name="T66" fmla="*/ 2191 w 2218"/>
                <a:gd name="T67" fmla="*/ 864 h 3300"/>
                <a:gd name="T68" fmla="*/ 2208 w 2218"/>
                <a:gd name="T69" fmla="*/ 1255 h 3300"/>
                <a:gd name="T70" fmla="*/ 2100 w 2218"/>
                <a:gd name="T71" fmla="*/ 1602 h 3300"/>
                <a:gd name="T72" fmla="*/ 1822 w 2218"/>
                <a:gd name="T73" fmla="*/ 2005 h 3300"/>
                <a:gd name="T74" fmla="*/ 1666 w 2218"/>
                <a:gd name="T75" fmla="*/ 2950 h 3300"/>
                <a:gd name="T76" fmla="*/ 1566 w 2218"/>
                <a:gd name="T77" fmla="*/ 3012 h 3300"/>
                <a:gd name="T78" fmla="*/ 1414 w 2218"/>
                <a:gd name="T79" fmla="*/ 3174 h 3300"/>
                <a:gd name="T80" fmla="*/ 1280 w 2218"/>
                <a:gd name="T81" fmla="*/ 3288 h 3300"/>
                <a:gd name="T82" fmla="*/ 938 w 2218"/>
                <a:gd name="T83" fmla="*/ 3288 h 3300"/>
                <a:gd name="T84" fmla="*/ 804 w 2218"/>
                <a:gd name="T85" fmla="*/ 3174 h 3300"/>
                <a:gd name="T86" fmla="*/ 652 w 2218"/>
                <a:gd name="T87" fmla="*/ 3012 h 3300"/>
                <a:gd name="T88" fmla="*/ 552 w 2218"/>
                <a:gd name="T89" fmla="*/ 2950 h 3300"/>
                <a:gd name="T90" fmla="*/ 396 w 2218"/>
                <a:gd name="T91" fmla="*/ 2004 h 3300"/>
                <a:gd name="T92" fmla="*/ 118 w 2218"/>
                <a:gd name="T93" fmla="*/ 1602 h 3300"/>
                <a:gd name="T94" fmla="*/ 10 w 2218"/>
                <a:gd name="T95" fmla="*/ 1255 h 3300"/>
                <a:gd name="T96" fmla="*/ 27 w 2218"/>
                <a:gd name="T97" fmla="*/ 864 h 3300"/>
                <a:gd name="T98" fmla="*/ 179 w 2218"/>
                <a:gd name="T99" fmla="*/ 505 h 3300"/>
                <a:gd name="T100" fmla="*/ 443 w 2218"/>
                <a:gd name="T101" fmla="*/ 223 h 3300"/>
                <a:gd name="T102" fmla="*/ 790 w 2218"/>
                <a:gd name="T103" fmla="*/ 47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18" h="3300">
                  <a:moveTo>
                    <a:pt x="762" y="2604"/>
                  </a:moveTo>
                  <a:lnTo>
                    <a:pt x="762" y="2791"/>
                  </a:lnTo>
                  <a:lnTo>
                    <a:pt x="1456" y="2791"/>
                  </a:lnTo>
                  <a:lnTo>
                    <a:pt x="1456" y="2604"/>
                  </a:lnTo>
                  <a:lnTo>
                    <a:pt x="762" y="2604"/>
                  </a:lnTo>
                  <a:close/>
                  <a:moveTo>
                    <a:pt x="762" y="2308"/>
                  </a:moveTo>
                  <a:lnTo>
                    <a:pt x="762" y="2494"/>
                  </a:lnTo>
                  <a:lnTo>
                    <a:pt x="1456" y="2494"/>
                  </a:lnTo>
                  <a:lnTo>
                    <a:pt x="1456" y="2308"/>
                  </a:lnTo>
                  <a:lnTo>
                    <a:pt x="762" y="2308"/>
                  </a:lnTo>
                  <a:close/>
                  <a:moveTo>
                    <a:pt x="1218" y="1159"/>
                  </a:moveTo>
                  <a:lnTo>
                    <a:pt x="1095" y="1310"/>
                  </a:lnTo>
                  <a:lnTo>
                    <a:pt x="1084" y="1320"/>
                  </a:lnTo>
                  <a:lnTo>
                    <a:pt x="1070" y="1327"/>
                  </a:lnTo>
                  <a:lnTo>
                    <a:pt x="1056" y="1330"/>
                  </a:lnTo>
                  <a:lnTo>
                    <a:pt x="1041" y="1328"/>
                  </a:lnTo>
                  <a:lnTo>
                    <a:pt x="1027" y="1323"/>
                  </a:lnTo>
                  <a:lnTo>
                    <a:pt x="1014" y="1315"/>
                  </a:lnTo>
                  <a:lnTo>
                    <a:pt x="872" y="1181"/>
                  </a:lnTo>
                  <a:lnTo>
                    <a:pt x="756" y="1252"/>
                  </a:lnTo>
                  <a:lnTo>
                    <a:pt x="949" y="2087"/>
                  </a:lnTo>
                  <a:lnTo>
                    <a:pt x="1270" y="2087"/>
                  </a:lnTo>
                  <a:lnTo>
                    <a:pt x="1453" y="1287"/>
                  </a:lnTo>
                  <a:lnTo>
                    <a:pt x="1361" y="1326"/>
                  </a:lnTo>
                  <a:lnTo>
                    <a:pt x="1350" y="1329"/>
                  </a:lnTo>
                  <a:lnTo>
                    <a:pt x="1340" y="1330"/>
                  </a:lnTo>
                  <a:lnTo>
                    <a:pt x="1325" y="1328"/>
                  </a:lnTo>
                  <a:lnTo>
                    <a:pt x="1311" y="1322"/>
                  </a:lnTo>
                  <a:lnTo>
                    <a:pt x="1299" y="1312"/>
                  </a:lnTo>
                  <a:lnTo>
                    <a:pt x="1291" y="1300"/>
                  </a:lnTo>
                  <a:lnTo>
                    <a:pt x="1218" y="1159"/>
                  </a:lnTo>
                  <a:close/>
                  <a:moveTo>
                    <a:pt x="1109" y="222"/>
                  </a:moveTo>
                  <a:lnTo>
                    <a:pt x="1036" y="225"/>
                  </a:lnTo>
                  <a:lnTo>
                    <a:pt x="966" y="234"/>
                  </a:lnTo>
                  <a:lnTo>
                    <a:pt x="896" y="248"/>
                  </a:lnTo>
                  <a:lnTo>
                    <a:pt x="829" y="267"/>
                  </a:lnTo>
                  <a:lnTo>
                    <a:pt x="764" y="291"/>
                  </a:lnTo>
                  <a:lnTo>
                    <a:pt x="702" y="321"/>
                  </a:lnTo>
                  <a:lnTo>
                    <a:pt x="643" y="354"/>
                  </a:lnTo>
                  <a:lnTo>
                    <a:pt x="585" y="392"/>
                  </a:lnTo>
                  <a:lnTo>
                    <a:pt x="532" y="435"/>
                  </a:lnTo>
                  <a:lnTo>
                    <a:pt x="483" y="481"/>
                  </a:lnTo>
                  <a:lnTo>
                    <a:pt x="437" y="531"/>
                  </a:lnTo>
                  <a:lnTo>
                    <a:pt x="393" y="584"/>
                  </a:lnTo>
                  <a:lnTo>
                    <a:pt x="355" y="641"/>
                  </a:lnTo>
                  <a:lnTo>
                    <a:pt x="322" y="701"/>
                  </a:lnTo>
                  <a:lnTo>
                    <a:pt x="293" y="763"/>
                  </a:lnTo>
                  <a:lnTo>
                    <a:pt x="268" y="827"/>
                  </a:lnTo>
                  <a:lnTo>
                    <a:pt x="248" y="894"/>
                  </a:lnTo>
                  <a:lnTo>
                    <a:pt x="234" y="964"/>
                  </a:lnTo>
                  <a:lnTo>
                    <a:pt x="225" y="1034"/>
                  </a:lnTo>
                  <a:lnTo>
                    <a:pt x="222" y="1106"/>
                  </a:lnTo>
                  <a:lnTo>
                    <a:pt x="225" y="1172"/>
                  </a:lnTo>
                  <a:lnTo>
                    <a:pt x="232" y="1237"/>
                  </a:lnTo>
                  <a:lnTo>
                    <a:pt x="244" y="1302"/>
                  </a:lnTo>
                  <a:lnTo>
                    <a:pt x="261" y="1364"/>
                  </a:lnTo>
                  <a:lnTo>
                    <a:pt x="282" y="1425"/>
                  </a:lnTo>
                  <a:lnTo>
                    <a:pt x="308" y="1485"/>
                  </a:lnTo>
                  <a:lnTo>
                    <a:pt x="338" y="1543"/>
                  </a:lnTo>
                  <a:lnTo>
                    <a:pt x="373" y="1598"/>
                  </a:lnTo>
                  <a:lnTo>
                    <a:pt x="412" y="1651"/>
                  </a:lnTo>
                  <a:lnTo>
                    <a:pt x="492" y="1756"/>
                  </a:lnTo>
                  <a:lnTo>
                    <a:pt x="570" y="1865"/>
                  </a:lnTo>
                  <a:lnTo>
                    <a:pt x="645" y="1975"/>
                  </a:lnTo>
                  <a:lnTo>
                    <a:pt x="714" y="2087"/>
                  </a:lnTo>
                  <a:lnTo>
                    <a:pt x="778" y="2087"/>
                  </a:lnTo>
                  <a:lnTo>
                    <a:pt x="567" y="1173"/>
                  </a:lnTo>
                  <a:lnTo>
                    <a:pt x="565" y="1154"/>
                  </a:lnTo>
                  <a:lnTo>
                    <a:pt x="567" y="1135"/>
                  </a:lnTo>
                  <a:lnTo>
                    <a:pt x="573" y="1118"/>
                  </a:lnTo>
                  <a:lnTo>
                    <a:pt x="583" y="1103"/>
                  </a:lnTo>
                  <a:lnTo>
                    <a:pt x="596" y="1090"/>
                  </a:lnTo>
                  <a:lnTo>
                    <a:pt x="612" y="1080"/>
                  </a:lnTo>
                  <a:lnTo>
                    <a:pt x="630" y="1074"/>
                  </a:lnTo>
                  <a:lnTo>
                    <a:pt x="649" y="1071"/>
                  </a:lnTo>
                  <a:lnTo>
                    <a:pt x="668" y="1074"/>
                  </a:lnTo>
                  <a:lnTo>
                    <a:pt x="685" y="1080"/>
                  </a:lnTo>
                  <a:lnTo>
                    <a:pt x="700" y="1089"/>
                  </a:lnTo>
                  <a:lnTo>
                    <a:pt x="713" y="1102"/>
                  </a:lnTo>
                  <a:lnTo>
                    <a:pt x="723" y="1118"/>
                  </a:lnTo>
                  <a:lnTo>
                    <a:pt x="729" y="1136"/>
                  </a:lnTo>
                  <a:lnTo>
                    <a:pt x="730" y="1138"/>
                  </a:lnTo>
                  <a:lnTo>
                    <a:pt x="850" y="1064"/>
                  </a:lnTo>
                  <a:lnTo>
                    <a:pt x="863" y="1059"/>
                  </a:lnTo>
                  <a:lnTo>
                    <a:pt x="877" y="1056"/>
                  </a:lnTo>
                  <a:lnTo>
                    <a:pt x="891" y="1058"/>
                  </a:lnTo>
                  <a:lnTo>
                    <a:pt x="905" y="1063"/>
                  </a:lnTo>
                  <a:lnTo>
                    <a:pt x="916" y="1071"/>
                  </a:lnTo>
                  <a:lnTo>
                    <a:pt x="1047" y="1193"/>
                  </a:lnTo>
                  <a:lnTo>
                    <a:pt x="1186" y="1024"/>
                  </a:lnTo>
                  <a:lnTo>
                    <a:pt x="1196" y="1015"/>
                  </a:lnTo>
                  <a:lnTo>
                    <a:pt x="1208" y="1008"/>
                  </a:lnTo>
                  <a:lnTo>
                    <a:pt x="1221" y="1005"/>
                  </a:lnTo>
                  <a:lnTo>
                    <a:pt x="1235" y="1004"/>
                  </a:lnTo>
                  <a:lnTo>
                    <a:pt x="1248" y="1008"/>
                  </a:lnTo>
                  <a:lnTo>
                    <a:pt x="1260" y="1014"/>
                  </a:lnTo>
                  <a:lnTo>
                    <a:pt x="1270" y="1023"/>
                  </a:lnTo>
                  <a:lnTo>
                    <a:pt x="1278" y="1034"/>
                  </a:lnTo>
                  <a:lnTo>
                    <a:pt x="1366" y="1203"/>
                  </a:lnTo>
                  <a:lnTo>
                    <a:pt x="1485" y="1154"/>
                  </a:lnTo>
                  <a:lnTo>
                    <a:pt x="1489" y="1136"/>
                  </a:lnTo>
                  <a:lnTo>
                    <a:pt x="1495" y="1118"/>
                  </a:lnTo>
                  <a:lnTo>
                    <a:pt x="1505" y="1102"/>
                  </a:lnTo>
                  <a:lnTo>
                    <a:pt x="1518" y="1089"/>
                  </a:lnTo>
                  <a:lnTo>
                    <a:pt x="1534" y="1080"/>
                  </a:lnTo>
                  <a:lnTo>
                    <a:pt x="1551" y="1074"/>
                  </a:lnTo>
                  <a:lnTo>
                    <a:pt x="1569" y="1071"/>
                  </a:lnTo>
                  <a:lnTo>
                    <a:pt x="1588" y="1074"/>
                  </a:lnTo>
                  <a:lnTo>
                    <a:pt x="1606" y="1080"/>
                  </a:lnTo>
                  <a:lnTo>
                    <a:pt x="1622" y="1090"/>
                  </a:lnTo>
                  <a:lnTo>
                    <a:pt x="1635" y="1103"/>
                  </a:lnTo>
                  <a:lnTo>
                    <a:pt x="1645" y="1118"/>
                  </a:lnTo>
                  <a:lnTo>
                    <a:pt x="1651" y="1135"/>
                  </a:lnTo>
                  <a:lnTo>
                    <a:pt x="1653" y="1154"/>
                  </a:lnTo>
                  <a:lnTo>
                    <a:pt x="1651" y="1173"/>
                  </a:lnTo>
                  <a:lnTo>
                    <a:pt x="1440" y="2087"/>
                  </a:lnTo>
                  <a:lnTo>
                    <a:pt x="1504" y="2087"/>
                  </a:lnTo>
                  <a:lnTo>
                    <a:pt x="1574" y="1975"/>
                  </a:lnTo>
                  <a:lnTo>
                    <a:pt x="1648" y="1865"/>
                  </a:lnTo>
                  <a:lnTo>
                    <a:pt x="1725" y="1757"/>
                  </a:lnTo>
                  <a:lnTo>
                    <a:pt x="1806" y="1651"/>
                  </a:lnTo>
                  <a:lnTo>
                    <a:pt x="1845" y="1599"/>
                  </a:lnTo>
                  <a:lnTo>
                    <a:pt x="1880" y="1543"/>
                  </a:lnTo>
                  <a:lnTo>
                    <a:pt x="1910" y="1485"/>
                  </a:lnTo>
                  <a:lnTo>
                    <a:pt x="1936" y="1425"/>
                  </a:lnTo>
                  <a:lnTo>
                    <a:pt x="1957" y="1364"/>
                  </a:lnTo>
                  <a:lnTo>
                    <a:pt x="1975" y="1302"/>
                  </a:lnTo>
                  <a:lnTo>
                    <a:pt x="1986" y="1237"/>
                  </a:lnTo>
                  <a:lnTo>
                    <a:pt x="1994" y="1172"/>
                  </a:lnTo>
                  <a:lnTo>
                    <a:pt x="1996" y="1106"/>
                  </a:lnTo>
                  <a:lnTo>
                    <a:pt x="1993" y="1034"/>
                  </a:lnTo>
                  <a:lnTo>
                    <a:pt x="1985" y="964"/>
                  </a:lnTo>
                  <a:lnTo>
                    <a:pt x="1970" y="894"/>
                  </a:lnTo>
                  <a:lnTo>
                    <a:pt x="1950" y="827"/>
                  </a:lnTo>
                  <a:lnTo>
                    <a:pt x="1926" y="763"/>
                  </a:lnTo>
                  <a:lnTo>
                    <a:pt x="1897" y="701"/>
                  </a:lnTo>
                  <a:lnTo>
                    <a:pt x="1863" y="641"/>
                  </a:lnTo>
                  <a:lnTo>
                    <a:pt x="1825" y="584"/>
                  </a:lnTo>
                  <a:lnTo>
                    <a:pt x="1782" y="531"/>
                  </a:lnTo>
                  <a:lnTo>
                    <a:pt x="1736" y="481"/>
                  </a:lnTo>
                  <a:lnTo>
                    <a:pt x="1686" y="435"/>
                  </a:lnTo>
                  <a:lnTo>
                    <a:pt x="1633" y="392"/>
                  </a:lnTo>
                  <a:lnTo>
                    <a:pt x="1576" y="354"/>
                  </a:lnTo>
                  <a:lnTo>
                    <a:pt x="1516" y="321"/>
                  </a:lnTo>
                  <a:lnTo>
                    <a:pt x="1453" y="291"/>
                  </a:lnTo>
                  <a:lnTo>
                    <a:pt x="1389" y="267"/>
                  </a:lnTo>
                  <a:lnTo>
                    <a:pt x="1322" y="248"/>
                  </a:lnTo>
                  <a:lnTo>
                    <a:pt x="1252" y="234"/>
                  </a:lnTo>
                  <a:lnTo>
                    <a:pt x="1182" y="225"/>
                  </a:lnTo>
                  <a:lnTo>
                    <a:pt x="1109" y="222"/>
                  </a:lnTo>
                  <a:close/>
                  <a:moveTo>
                    <a:pt x="1109" y="0"/>
                  </a:moveTo>
                  <a:lnTo>
                    <a:pt x="1192" y="3"/>
                  </a:lnTo>
                  <a:lnTo>
                    <a:pt x="1272" y="12"/>
                  </a:lnTo>
                  <a:lnTo>
                    <a:pt x="1352" y="27"/>
                  </a:lnTo>
                  <a:lnTo>
                    <a:pt x="1429" y="47"/>
                  </a:lnTo>
                  <a:lnTo>
                    <a:pt x="1504" y="72"/>
                  </a:lnTo>
                  <a:lnTo>
                    <a:pt x="1576" y="103"/>
                  </a:lnTo>
                  <a:lnTo>
                    <a:pt x="1646" y="139"/>
                  </a:lnTo>
                  <a:lnTo>
                    <a:pt x="1712" y="179"/>
                  </a:lnTo>
                  <a:lnTo>
                    <a:pt x="1775" y="223"/>
                  </a:lnTo>
                  <a:lnTo>
                    <a:pt x="1836" y="272"/>
                  </a:lnTo>
                  <a:lnTo>
                    <a:pt x="1893" y="324"/>
                  </a:lnTo>
                  <a:lnTo>
                    <a:pt x="1945" y="381"/>
                  </a:lnTo>
                  <a:lnTo>
                    <a:pt x="1995" y="442"/>
                  </a:lnTo>
                  <a:lnTo>
                    <a:pt x="2039" y="505"/>
                  </a:lnTo>
                  <a:lnTo>
                    <a:pt x="2079" y="571"/>
                  </a:lnTo>
                  <a:lnTo>
                    <a:pt x="2114" y="640"/>
                  </a:lnTo>
                  <a:lnTo>
                    <a:pt x="2146" y="713"/>
                  </a:lnTo>
                  <a:lnTo>
                    <a:pt x="2171" y="788"/>
                  </a:lnTo>
                  <a:lnTo>
                    <a:pt x="2191" y="864"/>
                  </a:lnTo>
                  <a:lnTo>
                    <a:pt x="2206" y="943"/>
                  </a:lnTo>
                  <a:lnTo>
                    <a:pt x="2215" y="1024"/>
                  </a:lnTo>
                  <a:lnTo>
                    <a:pt x="2218" y="1106"/>
                  </a:lnTo>
                  <a:lnTo>
                    <a:pt x="2215" y="1181"/>
                  </a:lnTo>
                  <a:lnTo>
                    <a:pt x="2208" y="1255"/>
                  </a:lnTo>
                  <a:lnTo>
                    <a:pt x="2196" y="1327"/>
                  </a:lnTo>
                  <a:lnTo>
                    <a:pt x="2179" y="1398"/>
                  </a:lnTo>
                  <a:lnTo>
                    <a:pt x="2158" y="1467"/>
                  </a:lnTo>
                  <a:lnTo>
                    <a:pt x="2131" y="1536"/>
                  </a:lnTo>
                  <a:lnTo>
                    <a:pt x="2100" y="1602"/>
                  </a:lnTo>
                  <a:lnTo>
                    <a:pt x="2065" y="1666"/>
                  </a:lnTo>
                  <a:lnTo>
                    <a:pt x="2025" y="1729"/>
                  </a:lnTo>
                  <a:lnTo>
                    <a:pt x="1981" y="1788"/>
                  </a:lnTo>
                  <a:lnTo>
                    <a:pt x="1899" y="1896"/>
                  </a:lnTo>
                  <a:lnTo>
                    <a:pt x="1822" y="2005"/>
                  </a:lnTo>
                  <a:lnTo>
                    <a:pt x="1747" y="2117"/>
                  </a:lnTo>
                  <a:lnTo>
                    <a:pt x="1678" y="2230"/>
                  </a:lnTo>
                  <a:lnTo>
                    <a:pt x="1678" y="2902"/>
                  </a:lnTo>
                  <a:lnTo>
                    <a:pt x="1675" y="2927"/>
                  </a:lnTo>
                  <a:lnTo>
                    <a:pt x="1666" y="2950"/>
                  </a:lnTo>
                  <a:lnTo>
                    <a:pt x="1653" y="2971"/>
                  </a:lnTo>
                  <a:lnTo>
                    <a:pt x="1636" y="2988"/>
                  </a:lnTo>
                  <a:lnTo>
                    <a:pt x="1615" y="3001"/>
                  </a:lnTo>
                  <a:lnTo>
                    <a:pt x="1592" y="3009"/>
                  </a:lnTo>
                  <a:lnTo>
                    <a:pt x="1566" y="3012"/>
                  </a:lnTo>
                  <a:lnTo>
                    <a:pt x="1440" y="3012"/>
                  </a:lnTo>
                  <a:lnTo>
                    <a:pt x="1440" y="3066"/>
                  </a:lnTo>
                  <a:lnTo>
                    <a:pt x="1437" y="3103"/>
                  </a:lnTo>
                  <a:lnTo>
                    <a:pt x="1428" y="3139"/>
                  </a:lnTo>
                  <a:lnTo>
                    <a:pt x="1414" y="3174"/>
                  </a:lnTo>
                  <a:lnTo>
                    <a:pt x="1395" y="3204"/>
                  </a:lnTo>
                  <a:lnTo>
                    <a:pt x="1372" y="3231"/>
                  </a:lnTo>
                  <a:lnTo>
                    <a:pt x="1345" y="3255"/>
                  </a:lnTo>
                  <a:lnTo>
                    <a:pt x="1314" y="3274"/>
                  </a:lnTo>
                  <a:lnTo>
                    <a:pt x="1280" y="3288"/>
                  </a:lnTo>
                  <a:lnTo>
                    <a:pt x="1244" y="3297"/>
                  </a:lnTo>
                  <a:lnTo>
                    <a:pt x="1206" y="3300"/>
                  </a:lnTo>
                  <a:lnTo>
                    <a:pt x="1012" y="3300"/>
                  </a:lnTo>
                  <a:lnTo>
                    <a:pt x="974" y="3297"/>
                  </a:lnTo>
                  <a:lnTo>
                    <a:pt x="938" y="3288"/>
                  </a:lnTo>
                  <a:lnTo>
                    <a:pt x="904" y="3274"/>
                  </a:lnTo>
                  <a:lnTo>
                    <a:pt x="874" y="3255"/>
                  </a:lnTo>
                  <a:lnTo>
                    <a:pt x="846" y="3231"/>
                  </a:lnTo>
                  <a:lnTo>
                    <a:pt x="823" y="3204"/>
                  </a:lnTo>
                  <a:lnTo>
                    <a:pt x="804" y="3174"/>
                  </a:lnTo>
                  <a:lnTo>
                    <a:pt x="790" y="3139"/>
                  </a:lnTo>
                  <a:lnTo>
                    <a:pt x="781" y="3103"/>
                  </a:lnTo>
                  <a:lnTo>
                    <a:pt x="778" y="3066"/>
                  </a:lnTo>
                  <a:lnTo>
                    <a:pt x="778" y="3012"/>
                  </a:lnTo>
                  <a:lnTo>
                    <a:pt x="652" y="3012"/>
                  </a:lnTo>
                  <a:lnTo>
                    <a:pt x="627" y="3009"/>
                  </a:lnTo>
                  <a:lnTo>
                    <a:pt x="603" y="3001"/>
                  </a:lnTo>
                  <a:lnTo>
                    <a:pt x="582" y="2988"/>
                  </a:lnTo>
                  <a:lnTo>
                    <a:pt x="565" y="2971"/>
                  </a:lnTo>
                  <a:lnTo>
                    <a:pt x="552" y="2950"/>
                  </a:lnTo>
                  <a:lnTo>
                    <a:pt x="543" y="2927"/>
                  </a:lnTo>
                  <a:lnTo>
                    <a:pt x="541" y="2902"/>
                  </a:lnTo>
                  <a:lnTo>
                    <a:pt x="541" y="2229"/>
                  </a:lnTo>
                  <a:lnTo>
                    <a:pt x="471" y="2116"/>
                  </a:lnTo>
                  <a:lnTo>
                    <a:pt x="396" y="2004"/>
                  </a:lnTo>
                  <a:lnTo>
                    <a:pt x="319" y="1895"/>
                  </a:lnTo>
                  <a:lnTo>
                    <a:pt x="237" y="1788"/>
                  </a:lnTo>
                  <a:lnTo>
                    <a:pt x="193" y="1729"/>
                  </a:lnTo>
                  <a:lnTo>
                    <a:pt x="154" y="1666"/>
                  </a:lnTo>
                  <a:lnTo>
                    <a:pt x="118" y="1602"/>
                  </a:lnTo>
                  <a:lnTo>
                    <a:pt x="88" y="1536"/>
                  </a:lnTo>
                  <a:lnTo>
                    <a:pt x="61" y="1467"/>
                  </a:lnTo>
                  <a:lnTo>
                    <a:pt x="39" y="1398"/>
                  </a:lnTo>
                  <a:lnTo>
                    <a:pt x="22" y="1327"/>
                  </a:lnTo>
                  <a:lnTo>
                    <a:pt x="10" y="1255"/>
                  </a:lnTo>
                  <a:lnTo>
                    <a:pt x="3" y="1181"/>
                  </a:lnTo>
                  <a:lnTo>
                    <a:pt x="0" y="1106"/>
                  </a:lnTo>
                  <a:lnTo>
                    <a:pt x="3" y="1024"/>
                  </a:lnTo>
                  <a:lnTo>
                    <a:pt x="12" y="943"/>
                  </a:lnTo>
                  <a:lnTo>
                    <a:pt x="27" y="864"/>
                  </a:lnTo>
                  <a:lnTo>
                    <a:pt x="47" y="788"/>
                  </a:lnTo>
                  <a:lnTo>
                    <a:pt x="73" y="713"/>
                  </a:lnTo>
                  <a:lnTo>
                    <a:pt x="104" y="640"/>
                  </a:lnTo>
                  <a:lnTo>
                    <a:pt x="139" y="571"/>
                  </a:lnTo>
                  <a:lnTo>
                    <a:pt x="179" y="505"/>
                  </a:lnTo>
                  <a:lnTo>
                    <a:pt x="224" y="442"/>
                  </a:lnTo>
                  <a:lnTo>
                    <a:pt x="273" y="381"/>
                  </a:lnTo>
                  <a:lnTo>
                    <a:pt x="326" y="324"/>
                  </a:lnTo>
                  <a:lnTo>
                    <a:pt x="382" y="272"/>
                  </a:lnTo>
                  <a:lnTo>
                    <a:pt x="443" y="223"/>
                  </a:lnTo>
                  <a:lnTo>
                    <a:pt x="506" y="179"/>
                  </a:lnTo>
                  <a:lnTo>
                    <a:pt x="572" y="139"/>
                  </a:lnTo>
                  <a:lnTo>
                    <a:pt x="642" y="103"/>
                  </a:lnTo>
                  <a:lnTo>
                    <a:pt x="714" y="72"/>
                  </a:lnTo>
                  <a:lnTo>
                    <a:pt x="790" y="47"/>
                  </a:lnTo>
                  <a:lnTo>
                    <a:pt x="866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81700" y="3624940"/>
            <a:ext cx="1188720" cy="1188720"/>
            <a:chOff x="5981700" y="3624940"/>
            <a:chExt cx="1188720" cy="1188720"/>
          </a:xfrm>
        </p:grpSpPr>
        <p:sp>
          <p:nvSpPr>
            <p:cNvPr id="4" name="Oval 3"/>
            <p:cNvSpPr/>
            <p:nvPr/>
          </p:nvSpPr>
          <p:spPr>
            <a:xfrm>
              <a:off x="5981700" y="3624940"/>
              <a:ext cx="1188720" cy="118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9"/>
            <p:cNvGrpSpPr>
              <a:grpSpLocks noChangeAspect="1"/>
            </p:cNvGrpSpPr>
            <p:nvPr/>
          </p:nvGrpSpPr>
          <p:grpSpPr bwMode="auto">
            <a:xfrm>
              <a:off x="6274525" y="3937000"/>
              <a:ext cx="687978" cy="532349"/>
              <a:chOff x="5908" y="3012"/>
              <a:chExt cx="213" cy="210"/>
            </a:xfrm>
            <a:solidFill>
              <a:schemeClr val="bg1"/>
            </a:solidFill>
          </p:grpSpPr>
          <p:sp>
            <p:nvSpPr>
              <p:cNvPr id="41" name="Freeform 31"/>
              <p:cNvSpPr>
                <a:spLocks noEditPoints="1"/>
              </p:cNvSpPr>
              <p:nvPr/>
            </p:nvSpPr>
            <p:spPr bwMode="auto">
              <a:xfrm>
                <a:off x="5908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8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8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4 w 899"/>
                  <a:gd name="T17" fmla="*/ 736 h 898"/>
                  <a:gd name="T18" fmla="*/ 725 w 899"/>
                  <a:gd name="T19" fmla="*/ 733 h 898"/>
                  <a:gd name="T20" fmla="*/ 733 w 899"/>
                  <a:gd name="T21" fmla="*/ 726 h 898"/>
                  <a:gd name="T22" fmla="*/ 736 w 899"/>
                  <a:gd name="T23" fmla="*/ 715 h 898"/>
                  <a:gd name="T24" fmla="*/ 736 w 899"/>
                  <a:gd name="T25" fmla="*/ 177 h 898"/>
                  <a:gd name="T26" fmla="*/ 733 w 899"/>
                  <a:gd name="T27" fmla="*/ 166 h 898"/>
                  <a:gd name="T28" fmla="*/ 725 w 899"/>
                  <a:gd name="T29" fmla="*/ 159 h 898"/>
                  <a:gd name="T30" fmla="*/ 714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9 w 899"/>
                  <a:gd name="T43" fmla="*/ 25 h 898"/>
                  <a:gd name="T44" fmla="*/ 834 w 899"/>
                  <a:gd name="T45" fmla="*/ 42 h 898"/>
                  <a:gd name="T46" fmla="*/ 855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5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5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5 w 899"/>
                  <a:gd name="T65" fmla="*/ 834 h 898"/>
                  <a:gd name="T66" fmla="*/ 834 w 899"/>
                  <a:gd name="T67" fmla="*/ 856 h 898"/>
                  <a:gd name="T68" fmla="*/ 809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8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8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8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8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4" y="736"/>
                    </a:lnTo>
                    <a:lnTo>
                      <a:pt x="725" y="733"/>
                    </a:lnTo>
                    <a:lnTo>
                      <a:pt x="733" y="726"/>
                    </a:lnTo>
                    <a:lnTo>
                      <a:pt x="736" y="715"/>
                    </a:lnTo>
                    <a:lnTo>
                      <a:pt x="736" y="177"/>
                    </a:lnTo>
                    <a:lnTo>
                      <a:pt x="733" y="166"/>
                    </a:lnTo>
                    <a:lnTo>
                      <a:pt x="725" y="159"/>
                    </a:lnTo>
                    <a:lnTo>
                      <a:pt x="714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9" y="25"/>
                    </a:lnTo>
                    <a:lnTo>
                      <a:pt x="834" y="42"/>
                    </a:lnTo>
                    <a:lnTo>
                      <a:pt x="855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5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5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5" y="834"/>
                    </a:lnTo>
                    <a:lnTo>
                      <a:pt x="834" y="856"/>
                    </a:lnTo>
                    <a:lnTo>
                      <a:pt x="809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8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8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2"/>
              <p:cNvSpPr>
                <a:spLocks noChangeArrowheads="1"/>
              </p:cNvSpPr>
              <p:nvPr/>
            </p:nvSpPr>
            <p:spPr bwMode="auto">
              <a:xfrm>
                <a:off x="5925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5908" y="3100"/>
                <a:ext cx="56" cy="56"/>
              </a:xfrm>
              <a:custGeom>
                <a:avLst/>
                <a:gdLst>
                  <a:gd name="T0" fmla="*/ 178 w 899"/>
                  <a:gd name="T1" fmla="*/ 154 h 897"/>
                  <a:gd name="T2" fmla="*/ 169 w 899"/>
                  <a:gd name="T3" fmla="*/ 156 h 897"/>
                  <a:gd name="T4" fmla="*/ 162 w 899"/>
                  <a:gd name="T5" fmla="*/ 162 h 897"/>
                  <a:gd name="T6" fmla="*/ 158 w 899"/>
                  <a:gd name="T7" fmla="*/ 170 h 897"/>
                  <a:gd name="T8" fmla="*/ 156 w 899"/>
                  <a:gd name="T9" fmla="*/ 178 h 897"/>
                  <a:gd name="T10" fmla="*/ 156 w 899"/>
                  <a:gd name="T11" fmla="*/ 716 h 897"/>
                  <a:gd name="T12" fmla="*/ 158 w 899"/>
                  <a:gd name="T13" fmla="*/ 723 h 897"/>
                  <a:gd name="T14" fmla="*/ 162 w 899"/>
                  <a:gd name="T15" fmla="*/ 730 h 897"/>
                  <a:gd name="T16" fmla="*/ 169 w 899"/>
                  <a:gd name="T17" fmla="*/ 734 h 897"/>
                  <a:gd name="T18" fmla="*/ 178 w 899"/>
                  <a:gd name="T19" fmla="*/ 735 h 897"/>
                  <a:gd name="T20" fmla="*/ 715 w 899"/>
                  <a:gd name="T21" fmla="*/ 735 h 897"/>
                  <a:gd name="T22" fmla="*/ 724 w 899"/>
                  <a:gd name="T23" fmla="*/ 734 h 897"/>
                  <a:gd name="T24" fmla="*/ 730 w 899"/>
                  <a:gd name="T25" fmla="*/ 730 h 897"/>
                  <a:gd name="T26" fmla="*/ 734 w 899"/>
                  <a:gd name="T27" fmla="*/ 723 h 897"/>
                  <a:gd name="T28" fmla="*/ 736 w 899"/>
                  <a:gd name="T29" fmla="*/ 716 h 897"/>
                  <a:gd name="T30" fmla="*/ 736 w 899"/>
                  <a:gd name="T31" fmla="*/ 178 h 897"/>
                  <a:gd name="T32" fmla="*/ 734 w 899"/>
                  <a:gd name="T33" fmla="*/ 170 h 897"/>
                  <a:gd name="T34" fmla="*/ 730 w 899"/>
                  <a:gd name="T35" fmla="*/ 162 h 897"/>
                  <a:gd name="T36" fmla="*/ 724 w 899"/>
                  <a:gd name="T37" fmla="*/ 156 h 897"/>
                  <a:gd name="T38" fmla="*/ 715 w 899"/>
                  <a:gd name="T39" fmla="*/ 154 h 897"/>
                  <a:gd name="T40" fmla="*/ 178 w 899"/>
                  <a:gd name="T41" fmla="*/ 154 h 897"/>
                  <a:gd name="T42" fmla="*/ 179 w 899"/>
                  <a:gd name="T43" fmla="*/ 0 h 897"/>
                  <a:gd name="T44" fmla="*/ 718 w 899"/>
                  <a:gd name="T45" fmla="*/ 0 h 897"/>
                  <a:gd name="T46" fmla="*/ 750 w 899"/>
                  <a:gd name="T47" fmla="*/ 2 h 897"/>
                  <a:gd name="T48" fmla="*/ 781 w 899"/>
                  <a:gd name="T49" fmla="*/ 10 h 897"/>
                  <a:gd name="T50" fmla="*/ 809 w 899"/>
                  <a:gd name="T51" fmla="*/ 24 h 897"/>
                  <a:gd name="T52" fmla="*/ 834 w 899"/>
                  <a:gd name="T53" fmla="*/ 41 h 897"/>
                  <a:gd name="T54" fmla="*/ 855 w 899"/>
                  <a:gd name="T55" fmla="*/ 63 h 897"/>
                  <a:gd name="T56" fmla="*/ 873 w 899"/>
                  <a:gd name="T57" fmla="*/ 87 h 897"/>
                  <a:gd name="T58" fmla="*/ 887 w 899"/>
                  <a:gd name="T59" fmla="*/ 115 h 897"/>
                  <a:gd name="T60" fmla="*/ 895 w 899"/>
                  <a:gd name="T61" fmla="*/ 145 h 897"/>
                  <a:gd name="T62" fmla="*/ 899 w 899"/>
                  <a:gd name="T63" fmla="*/ 177 h 897"/>
                  <a:gd name="T64" fmla="*/ 899 w 899"/>
                  <a:gd name="T65" fmla="*/ 716 h 897"/>
                  <a:gd name="T66" fmla="*/ 895 w 899"/>
                  <a:gd name="T67" fmla="*/ 749 h 897"/>
                  <a:gd name="T68" fmla="*/ 887 w 899"/>
                  <a:gd name="T69" fmla="*/ 779 h 897"/>
                  <a:gd name="T70" fmla="*/ 873 w 899"/>
                  <a:gd name="T71" fmla="*/ 808 h 897"/>
                  <a:gd name="T72" fmla="*/ 855 w 899"/>
                  <a:gd name="T73" fmla="*/ 833 h 897"/>
                  <a:gd name="T74" fmla="*/ 834 w 899"/>
                  <a:gd name="T75" fmla="*/ 855 h 897"/>
                  <a:gd name="T76" fmla="*/ 809 w 899"/>
                  <a:gd name="T77" fmla="*/ 873 h 897"/>
                  <a:gd name="T78" fmla="*/ 781 w 899"/>
                  <a:gd name="T79" fmla="*/ 885 h 897"/>
                  <a:gd name="T80" fmla="*/ 750 w 899"/>
                  <a:gd name="T81" fmla="*/ 894 h 897"/>
                  <a:gd name="T82" fmla="*/ 718 w 899"/>
                  <a:gd name="T83" fmla="*/ 897 h 897"/>
                  <a:gd name="T84" fmla="*/ 179 w 899"/>
                  <a:gd name="T85" fmla="*/ 897 h 897"/>
                  <a:gd name="T86" fmla="*/ 146 w 899"/>
                  <a:gd name="T87" fmla="*/ 894 h 897"/>
                  <a:gd name="T88" fmla="*/ 116 w 899"/>
                  <a:gd name="T89" fmla="*/ 885 h 897"/>
                  <a:gd name="T90" fmla="*/ 88 w 899"/>
                  <a:gd name="T91" fmla="*/ 873 h 897"/>
                  <a:gd name="T92" fmla="*/ 63 w 899"/>
                  <a:gd name="T93" fmla="*/ 855 h 897"/>
                  <a:gd name="T94" fmla="*/ 42 w 899"/>
                  <a:gd name="T95" fmla="*/ 833 h 897"/>
                  <a:gd name="T96" fmla="*/ 24 w 899"/>
                  <a:gd name="T97" fmla="*/ 808 h 897"/>
                  <a:gd name="T98" fmla="*/ 12 w 899"/>
                  <a:gd name="T99" fmla="*/ 779 h 897"/>
                  <a:gd name="T100" fmla="*/ 3 w 899"/>
                  <a:gd name="T101" fmla="*/ 749 h 897"/>
                  <a:gd name="T102" fmla="*/ 0 w 899"/>
                  <a:gd name="T103" fmla="*/ 716 h 897"/>
                  <a:gd name="T104" fmla="*/ 0 w 899"/>
                  <a:gd name="T105" fmla="*/ 177 h 897"/>
                  <a:gd name="T106" fmla="*/ 3 w 899"/>
                  <a:gd name="T107" fmla="*/ 145 h 897"/>
                  <a:gd name="T108" fmla="*/ 12 w 899"/>
                  <a:gd name="T109" fmla="*/ 115 h 897"/>
                  <a:gd name="T110" fmla="*/ 24 w 899"/>
                  <a:gd name="T111" fmla="*/ 87 h 897"/>
                  <a:gd name="T112" fmla="*/ 42 w 899"/>
                  <a:gd name="T113" fmla="*/ 63 h 897"/>
                  <a:gd name="T114" fmla="*/ 63 w 899"/>
                  <a:gd name="T115" fmla="*/ 41 h 897"/>
                  <a:gd name="T116" fmla="*/ 88 w 899"/>
                  <a:gd name="T117" fmla="*/ 24 h 897"/>
                  <a:gd name="T118" fmla="*/ 116 w 899"/>
                  <a:gd name="T119" fmla="*/ 10 h 897"/>
                  <a:gd name="T120" fmla="*/ 146 w 899"/>
                  <a:gd name="T121" fmla="*/ 2 h 897"/>
                  <a:gd name="T122" fmla="*/ 179 w 899"/>
                  <a:gd name="T123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9" h="897">
                    <a:moveTo>
                      <a:pt x="178" y="154"/>
                    </a:moveTo>
                    <a:lnTo>
                      <a:pt x="169" y="156"/>
                    </a:lnTo>
                    <a:lnTo>
                      <a:pt x="162" y="162"/>
                    </a:lnTo>
                    <a:lnTo>
                      <a:pt x="158" y="170"/>
                    </a:lnTo>
                    <a:lnTo>
                      <a:pt x="156" y="178"/>
                    </a:lnTo>
                    <a:lnTo>
                      <a:pt x="156" y="716"/>
                    </a:lnTo>
                    <a:lnTo>
                      <a:pt x="158" y="723"/>
                    </a:lnTo>
                    <a:lnTo>
                      <a:pt x="162" y="730"/>
                    </a:lnTo>
                    <a:lnTo>
                      <a:pt x="169" y="734"/>
                    </a:lnTo>
                    <a:lnTo>
                      <a:pt x="178" y="735"/>
                    </a:lnTo>
                    <a:lnTo>
                      <a:pt x="715" y="735"/>
                    </a:lnTo>
                    <a:lnTo>
                      <a:pt x="724" y="734"/>
                    </a:lnTo>
                    <a:lnTo>
                      <a:pt x="730" y="730"/>
                    </a:lnTo>
                    <a:lnTo>
                      <a:pt x="734" y="723"/>
                    </a:lnTo>
                    <a:lnTo>
                      <a:pt x="736" y="716"/>
                    </a:lnTo>
                    <a:lnTo>
                      <a:pt x="736" y="178"/>
                    </a:lnTo>
                    <a:lnTo>
                      <a:pt x="734" y="170"/>
                    </a:lnTo>
                    <a:lnTo>
                      <a:pt x="730" y="162"/>
                    </a:lnTo>
                    <a:lnTo>
                      <a:pt x="724" y="156"/>
                    </a:lnTo>
                    <a:lnTo>
                      <a:pt x="715" y="154"/>
                    </a:lnTo>
                    <a:lnTo>
                      <a:pt x="178" y="154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2"/>
                    </a:lnTo>
                    <a:lnTo>
                      <a:pt x="781" y="10"/>
                    </a:lnTo>
                    <a:lnTo>
                      <a:pt x="809" y="24"/>
                    </a:lnTo>
                    <a:lnTo>
                      <a:pt x="834" y="41"/>
                    </a:lnTo>
                    <a:lnTo>
                      <a:pt x="855" y="63"/>
                    </a:lnTo>
                    <a:lnTo>
                      <a:pt x="873" y="87"/>
                    </a:lnTo>
                    <a:lnTo>
                      <a:pt x="887" y="115"/>
                    </a:lnTo>
                    <a:lnTo>
                      <a:pt x="895" y="145"/>
                    </a:lnTo>
                    <a:lnTo>
                      <a:pt x="899" y="177"/>
                    </a:lnTo>
                    <a:lnTo>
                      <a:pt x="899" y="716"/>
                    </a:lnTo>
                    <a:lnTo>
                      <a:pt x="895" y="749"/>
                    </a:lnTo>
                    <a:lnTo>
                      <a:pt x="887" y="779"/>
                    </a:lnTo>
                    <a:lnTo>
                      <a:pt x="873" y="808"/>
                    </a:lnTo>
                    <a:lnTo>
                      <a:pt x="855" y="833"/>
                    </a:lnTo>
                    <a:lnTo>
                      <a:pt x="834" y="855"/>
                    </a:lnTo>
                    <a:lnTo>
                      <a:pt x="809" y="873"/>
                    </a:lnTo>
                    <a:lnTo>
                      <a:pt x="781" y="885"/>
                    </a:lnTo>
                    <a:lnTo>
                      <a:pt x="750" y="894"/>
                    </a:lnTo>
                    <a:lnTo>
                      <a:pt x="718" y="897"/>
                    </a:lnTo>
                    <a:lnTo>
                      <a:pt x="179" y="897"/>
                    </a:lnTo>
                    <a:lnTo>
                      <a:pt x="146" y="894"/>
                    </a:lnTo>
                    <a:lnTo>
                      <a:pt x="116" y="885"/>
                    </a:lnTo>
                    <a:lnTo>
                      <a:pt x="88" y="873"/>
                    </a:lnTo>
                    <a:lnTo>
                      <a:pt x="63" y="855"/>
                    </a:lnTo>
                    <a:lnTo>
                      <a:pt x="42" y="833"/>
                    </a:lnTo>
                    <a:lnTo>
                      <a:pt x="24" y="808"/>
                    </a:lnTo>
                    <a:lnTo>
                      <a:pt x="12" y="779"/>
                    </a:lnTo>
                    <a:lnTo>
                      <a:pt x="3" y="749"/>
                    </a:lnTo>
                    <a:lnTo>
                      <a:pt x="0" y="716"/>
                    </a:lnTo>
                    <a:lnTo>
                      <a:pt x="0" y="177"/>
                    </a:lnTo>
                    <a:lnTo>
                      <a:pt x="3" y="145"/>
                    </a:lnTo>
                    <a:lnTo>
                      <a:pt x="12" y="115"/>
                    </a:lnTo>
                    <a:lnTo>
                      <a:pt x="24" y="87"/>
                    </a:lnTo>
                    <a:lnTo>
                      <a:pt x="42" y="63"/>
                    </a:lnTo>
                    <a:lnTo>
                      <a:pt x="63" y="41"/>
                    </a:lnTo>
                    <a:lnTo>
                      <a:pt x="88" y="24"/>
                    </a:lnTo>
                    <a:lnTo>
                      <a:pt x="116" y="10"/>
                    </a:lnTo>
                    <a:lnTo>
                      <a:pt x="146" y="2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5925" y="3117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5"/>
              <p:cNvSpPr>
                <a:spLocks noEditPoints="1"/>
              </p:cNvSpPr>
              <p:nvPr/>
            </p:nvSpPr>
            <p:spPr bwMode="auto">
              <a:xfrm>
                <a:off x="5995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9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9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6 w 899"/>
                  <a:gd name="T17" fmla="*/ 736 h 898"/>
                  <a:gd name="T18" fmla="*/ 726 w 899"/>
                  <a:gd name="T19" fmla="*/ 733 h 898"/>
                  <a:gd name="T20" fmla="*/ 734 w 899"/>
                  <a:gd name="T21" fmla="*/ 726 h 898"/>
                  <a:gd name="T22" fmla="*/ 737 w 899"/>
                  <a:gd name="T23" fmla="*/ 715 h 898"/>
                  <a:gd name="T24" fmla="*/ 737 w 899"/>
                  <a:gd name="T25" fmla="*/ 177 h 898"/>
                  <a:gd name="T26" fmla="*/ 734 w 899"/>
                  <a:gd name="T27" fmla="*/ 166 h 898"/>
                  <a:gd name="T28" fmla="*/ 726 w 899"/>
                  <a:gd name="T29" fmla="*/ 159 h 898"/>
                  <a:gd name="T30" fmla="*/ 716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8 w 899"/>
                  <a:gd name="T43" fmla="*/ 25 h 898"/>
                  <a:gd name="T44" fmla="*/ 835 w 899"/>
                  <a:gd name="T45" fmla="*/ 42 h 898"/>
                  <a:gd name="T46" fmla="*/ 856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6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6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6 w 899"/>
                  <a:gd name="T65" fmla="*/ 834 h 898"/>
                  <a:gd name="T66" fmla="*/ 835 w 899"/>
                  <a:gd name="T67" fmla="*/ 856 h 898"/>
                  <a:gd name="T68" fmla="*/ 808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9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9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9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9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6" y="736"/>
                    </a:lnTo>
                    <a:lnTo>
                      <a:pt x="726" y="733"/>
                    </a:lnTo>
                    <a:lnTo>
                      <a:pt x="734" y="726"/>
                    </a:lnTo>
                    <a:lnTo>
                      <a:pt x="737" y="715"/>
                    </a:lnTo>
                    <a:lnTo>
                      <a:pt x="737" y="177"/>
                    </a:lnTo>
                    <a:lnTo>
                      <a:pt x="734" y="166"/>
                    </a:lnTo>
                    <a:lnTo>
                      <a:pt x="726" y="159"/>
                    </a:lnTo>
                    <a:lnTo>
                      <a:pt x="716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8" y="25"/>
                    </a:lnTo>
                    <a:lnTo>
                      <a:pt x="835" y="42"/>
                    </a:lnTo>
                    <a:lnTo>
                      <a:pt x="856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6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6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6" y="834"/>
                    </a:lnTo>
                    <a:lnTo>
                      <a:pt x="835" y="856"/>
                    </a:lnTo>
                    <a:lnTo>
                      <a:pt x="808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9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6012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7"/>
              <p:cNvSpPr>
                <a:spLocks/>
              </p:cNvSpPr>
              <p:nvPr/>
            </p:nvSpPr>
            <p:spPr bwMode="auto">
              <a:xfrm>
                <a:off x="5918" y="3075"/>
                <a:ext cx="43" cy="19"/>
              </a:xfrm>
              <a:custGeom>
                <a:avLst/>
                <a:gdLst>
                  <a:gd name="T0" fmla="*/ 48 w 688"/>
                  <a:gd name="T1" fmla="*/ 0 h 317"/>
                  <a:gd name="T2" fmla="*/ 167 w 688"/>
                  <a:gd name="T3" fmla="*/ 0 h 317"/>
                  <a:gd name="T4" fmla="*/ 182 w 688"/>
                  <a:gd name="T5" fmla="*/ 3 h 317"/>
                  <a:gd name="T6" fmla="*/ 195 w 688"/>
                  <a:gd name="T7" fmla="*/ 9 h 317"/>
                  <a:gd name="T8" fmla="*/ 206 w 688"/>
                  <a:gd name="T9" fmla="*/ 19 h 317"/>
                  <a:gd name="T10" fmla="*/ 212 w 688"/>
                  <a:gd name="T11" fmla="*/ 32 h 317"/>
                  <a:gd name="T12" fmla="*/ 215 w 688"/>
                  <a:gd name="T13" fmla="*/ 47 h 317"/>
                  <a:gd name="T14" fmla="*/ 215 w 688"/>
                  <a:gd name="T15" fmla="*/ 108 h 317"/>
                  <a:gd name="T16" fmla="*/ 425 w 688"/>
                  <a:gd name="T17" fmla="*/ 108 h 317"/>
                  <a:gd name="T18" fmla="*/ 425 w 688"/>
                  <a:gd name="T19" fmla="*/ 47 h 317"/>
                  <a:gd name="T20" fmla="*/ 427 w 688"/>
                  <a:gd name="T21" fmla="*/ 32 h 317"/>
                  <a:gd name="T22" fmla="*/ 433 w 688"/>
                  <a:gd name="T23" fmla="*/ 19 h 317"/>
                  <a:gd name="T24" fmla="*/ 443 w 688"/>
                  <a:gd name="T25" fmla="*/ 9 h 317"/>
                  <a:gd name="T26" fmla="*/ 455 w 688"/>
                  <a:gd name="T27" fmla="*/ 3 h 317"/>
                  <a:gd name="T28" fmla="*/ 469 w 688"/>
                  <a:gd name="T29" fmla="*/ 0 h 317"/>
                  <a:gd name="T30" fmla="*/ 533 w 688"/>
                  <a:gd name="T31" fmla="*/ 0 h 317"/>
                  <a:gd name="T32" fmla="*/ 548 w 688"/>
                  <a:gd name="T33" fmla="*/ 3 h 317"/>
                  <a:gd name="T34" fmla="*/ 562 w 688"/>
                  <a:gd name="T35" fmla="*/ 9 h 317"/>
                  <a:gd name="T36" fmla="*/ 571 w 688"/>
                  <a:gd name="T37" fmla="*/ 19 h 317"/>
                  <a:gd name="T38" fmla="*/ 577 w 688"/>
                  <a:gd name="T39" fmla="*/ 32 h 317"/>
                  <a:gd name="T40" fmla="*/ 580 w 688"/>
                  <a:gd name="T41" fmla="*/ 47 h 317"/>
                  <a:gd name="T42" fmla="*/ 580 w 688"/>
                  <a:gd name="T43" fmla="*/ 108 h 317"/>
                  <a:gd name="T44" fmla="*/ 639 w 688"/>
                  <a:gd name="T45" fmla="*/ 108 h 317"/>
                  <a:gd name="T46" fmla="*/ 655 w 688"/>
                  <a:gd name="T47" fmla="*/ 110 h 317"/>
                  <a:gd name="T48" fmla="*/ 668 w 688"/>
                  <a:gd name="T49" fmla="*/ 116 h 317"/>
                  <a:gd name="T50" fmla="*/ 678 w 688"/>
                  <a:gd name="T51" fmla="*/ 127 h 317"/>
                  <a:gd name="T52" fmla="*/ 686 w 688"/>
                  <a:gd name="T53" fmla="*/ 139 h 317"/>
                  <a:gd name="T54" fmla="*/ 688 w 688"/>
                  <a:gd name="T55" fmla="*/ 154 h 317"/>
                  <a:gd name="T56" fmla="*/ 688 w 688"/>
                  <a:gd name="T57" fmla="*/ 269 h 317"/>
                  <a:gd name="T58" fmla="*/ 686 w 688"/>
                  <a:gd name="T59" fmla="*/ 283 h 317"/>
                  <a:gd name="T60" fmla="*/ 678 w 688"/>
                  <a:gd name="T61" fmla="*/ 297 h 317"/>
                  <a:gd name="T62" fmla="*/ 668 w 688"/>
                  <a:gd name="T63" fmla="*/ 308 h 317"/>
                  <a:gd name="T64" fmla="*/ 655 w 688"/>
                  <a:gd name="T65" fmla="*/ 314 h 317"/>
                  <a:gd name="T66" fmla="*/ 639 w 688"/>
                  <a:gd name="T67" fmla="*/ 317 h 317"/>
                  <a:gd name="T68" fmla="*/ 521 w 688"/>
                  <a:gd name="T69" fmla="*/ 317 h 317"/>
                  <a:gd name="T70" fmla="*/ 506 w 688"/>
                  <a:gd name="T71" fmla="*/ 314 h 317"/>
                  <a:gd name="T72" fmla="*/ 492 w 688"/>
                  <a:gd name="T73" fmla="*/ 308 h 317"/>
                  <a:gd name="T74" fmla="*/ 482 w 688"/>
                  <a:gd name="T75" fmla="*/ 297 h 317"/>
                  <a:gd name="T76" fmla="*/ 474 w 688"/>
                  <a:gd name="T77" fmla="*/ 283 h 317"/>
                  <a:gd name="T78" fmla="*/ 472 w 688"/>
                  <a:gd name="T79" fmla="*/ 269 h 317"/>
                  <a:gd name="T80" fmla="*/ 472 w 688"/>
                  <a:gd name="T81" fmla="*/ 263 h 317"/>
                  <a:gd name="T82" fmla="*/ 206 w 688"/>
                  <a:gd name="T83" fmla="*/ 263 h 317"/>
                  <a:gd name="T84" fmla="*/ 191 w 688"/>
                  <a:gd name="T85" fmla="*/ 261 h 317"/>
                  <a:gd name="T86" fmla="*/ 179 w 688"/>
                  <a:gd name="T87" fmla="*/ 254 h 317"/>
                  <a:gd name="T88" fmla="*/ 169 w 688"/>
                  <a:gd name="T89" fmla="*/ 245 h 317"/>
                  <a:gd name="T90" fmla="*/ 164 w 688"/>
                  <a:gd name="T91" fmla="*/ 232 h 317"/>
                  <a:gd name="T92" fmla="*/ 162 w 688"/>
                  <a:gd name="T93" fmla="*/ 217 h 317"/>
                  <a:gd name="T94" fmla="*/ 162 w 688"/>
                  <a:gd name="T95" fmla="*/ 216 h 317"/>
                  <a:gd name="T96" fmla="*/ 48 w 688"/>
                  <a:gd name="T97" fmla="*/ 216 h 317"/>
                  <a:gd name="T98" fmla="*/ 33 w 688"/>
                  <a:gd name="T99" fmla="*/ 213 h 317"/>
                  <a:gd name="T100" fmla="*/ 20 w 688"/>
                  <a:gd name="T101" fmla="*/ 206 h 317"/>
                  <a:gd name="T102" fmla="*/ 9 w 688"/>
                  <a:gd name="T103" fmla="*/ 195 h 317"/>
                  <a:gd name="T104" fmla="*/ 2 w 688"/>
                  <a:gd name="T105" fmla="*/ 181 h 317"/>
                  <a:gd name="T106" fmla="*/ 0 w 688"/>
                  <a:gd name="T107" fmla="*/ 166 h 317"/>
                  <a:gd name="T108" fmla="*/ 0 w 688"/>
                  <a:gd name="T109" fmla="*/ 47 h 317"/>
                  <a:gd name="T110" fmla="*/ 2 w 688"/>
                  <a:gd name="T111" fmla="*/ 32 h 317"/>
                  <a:gd name="T112" fmla="*/ 9 w 688"/>
                  <a:gd name="T113" fmla="*/ 19 h 317"/>
                  <a:gd name="T114" fmla="*/ 20 w 688"/>
                  <a:gd name="T115" fmla="*/ 9 h 317"/>
                  <a:gd name="T116" fmla="*/ 33 w 688"/>
                  <a:gd name="T117" fmla="*/ 3 h 317"/>
                  <a:gd name="T118" fmla="*/ 48 w 688"/>
                  <a:gd name="T11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8" h="317">
                    <a:moveTo>
                      <a:pt x="48" y="0"/>
                    </a:moveTo>
                    <a:lnTo>
                      <a:pt x="167" y="0"/>
                    </a:lnTo>
                    <a:lnTo>
                      <a:pt x="182" y="3"/>
                    </a:lnTo>
                    <a:lnTo>
                      <a:pt x="195" y="9"/>
                    </a:lnTo>
                    <a:lnTo>
                      <a:pt x="206" y="19"/>
                    </a:lnTo>
                    <a:lnTo>
                      <a:pt x="212" y="32"/>
                    </a:lnTo>
                    <a:lnTo>
                      <a:pt x="215" y="47"/>
                    </a:lnTo>
                    <a:lnTo>
                      <a:pt x="215" y="108"/>
                    </a:lnTo>
                    <a:lnTo>
                      <a:pt x="425" y="108"/>
                    </a:lnTo>
                    <a:lnTo>
                      <a:pt x="425" y="47"/>
                    </a:lnTo>
                    <a:lnTo>
                      <a:pt x="427" y="32"/>
                    </a:lnTo>
                    <a:lnTo>
                      <a:pt x="433" y="19"/>
                    </a:lnTo>
                    <a:lnTo>
                      <a:pt x="443" y="9"/>
                    </a:lnTo>
                    <a:lnTo>
                      <a:pt x="455" y="3"/>
                    </a:lnTo>
                    <a:lnTo>
                      <a:pt x="469" y="0"/>
                    </a:lnTo>
                    <a:lnTo>
                      <a:pt x="533" y="0"/>
                    </a:lnTo>
                    <a:lnTo>
                      <a:pt x="548" y="3"/>
                    </a:lnTo>
                    <a:lnTo>
                      <a:pt x="562" y="9"/>
                    </a:lnTo>
                    <a:lnTo>
                      <a:pt x="571" y="19"/>
                    </a:lnTo>
                    <a:lnTo>
                      <a:pt x="577" y="32"/>
                    </a:lnTo>
                    <a:lnTo>
                      <a:pt x="580" y="47"/>
                    </a:lnTo>
                    <a:lnTo>
                      <a:pt x="580" y="108"/>
                    </a:lnTo>
                    <a:lnTo>
                      <a:pt x="639" y="108"/>
                    </a:lnTo>
                    <a:lnTo>
                      <a:pt x="655" y="110"/>
                    </a:lnTo>
                    <a:lnTo>
                      <a:pt x="668" y="116"/>
                    </a:lnTo>
                    <a:lnTo>
                      <a:pt x="678" y="127"/>
                    </a:lnTo>
                    <a:lnTo>
                      <a:pt x="686" y="139"/>
                    </a:lnTo>
                    <a:lnTo>
                      <a:pt x="688" y="154"/>
                    </a:lnTo>
                    <a:lnTo>
                      <a:pt x="688" y="269"/>
                    </a:lnTo>
                    <a:lnTo>
                      <a:pt x="686" y="283"/>
                    </a:lnTo>
                    <a:lnTo>
                      <a:pt x="678" y="297"/>
                    </a:lnTo>
                    <a:lnTo>
                      <a:pt x="668" y="308"/>
                    </a:lnTo>
                    <a:lnTo>
                      <a:pt x="655" y="314"/>
                    </a:lnTo>
                    <a:lnTo>
                      <a:pt x="639" y="317"/>
                    </a:lnTo>
                    <a:lnTo>
                      <a:pt x="521" y="317"/>
                    </a:lnTo>
                    <a:lnTo>
                      <a:pt x="506" y="314"/>
                    </a:lnTo>
                    <a:lnTo>
                      <a:pt x="492" y="308"/>
                    </a:lnTo>
                    <a:lnTo>
                      <a:pt x="482" y="297"/>
                    </a:lnTo>
                    <a:lnTo>
                      <a:pt x="474" y="283"/>
                    </a:lnTo>
                    <a:lnTo>
                      <a:pt x="472" y="269"/>
                    </a:lnTo>
                    <a:lnTo>
                      <a:pt x="472" y="263"/>
                    </a:lnTo>
                    <a:lnTo>
                      <a:pt x="206" y="263"/>
                    </a:lnTo>
                    <a:lnTo>
                      <a:pt x="191" y="261"/>
                    </a:lnTo>
                    <a:lnTo>
                      <a:pt x="179" y="254"/>
                    </a:lnTo>
                    <a:lnTo>
                      <a:pt x="169" y="245"/>
                    </a:lnTo>
                    <a:lnTo>
                      <a:pt x="164" y="232"/>
                    </a:lnTo>
                    <a:lnTo>
                      <a:pt x="162" y="217"/>
                    </a:lnTo>
                    <a:lnTo>
                      <a:pt x="162" y="216"/>
                    </a:lnTo>
                    <a:lnTo>
                      <a:pt x="48" y="216"/>
                    </a:lnTo>
                    <a:lnTo>
                      <a:pt x="33" y="213"/>
                    </a:lnTo>
                    <a:lnTo>
                      <a:pt x="20" y="206"/>
                    </a:lnTo>
                    <a:lnTo>
                      <a:pt x="9" y="195"/>
                    </a:lnTo>
                    <a:lnTo>
                      <a:pt x="2" y="181"/>
                    </a:lnTo>
                    <a:lnTo>
                      <a:pt x="0" y="166"/>
                    </a:lnTo>
                    <a:lnTo>
                      <a:pt x="0" y="47"/>
                    </a:lnTo>
                    <a:lnTo>
                      <a:pt x="2" y="32"/>
                    </a:lnTo>
                    <a:lnTo>
                      <a:pt x="9" y="19"/>
                    </a:lnTo>
                    <a:lnTo>
                      <a:pt x="20" y="9"/>
                    </a:lnTo>
                    <a:lnTo>
                      <a:pt x="33" y="3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5969" y="3017"/>
                <a:ext cx="23" cy="46"/>
              </a:xfrm>
              <a:custGeom>
                <a:avLst/>
                <a:gdLst>
                  <a:gd name="T0" fmla="*/ 46 w 372"/>
                  <a:gd name="T1" fmla="*/ 0 h 736"/>
                  <a:gd name="T2" fmla="*/ 271 w 372"/>
                  <a:gd name="T3" fmla="*/ 0 h 736"/>
                  <a:gd name="T4" fmla="*/ 286 w 372"/>
                  <a:gd name="T5" fmla="*/ 3 h 736"/>
                  <a:gd name="T6" fmla="*/ 299 w 372"/>
                  <a:gd name="T7" fmla="*/ 9 h 736"/>
                  <a:gd name="T8" fmla="*/ 308 w 372"/>
                  <a:gd name="T9" fmla="*/ 19 h 736"/>
                  <a:gd name="T10" fmla="*/ 316 w 372"/>
                  <a:gd name="T11" fmla="*/ 31 h 736"/>
                  <a:gd name="T12" fmla="*/ 318 w 372"/>
                  <a:gd name="T13" fmla="*/ 46 h 736"/>
                  <a:gd name="T14" fmla="*/ 318 w 372"/>
                  <a:gd name="T15" fmla="*/ 110 h 736"/>
                  <a:gd name="T16" fmla="*/ 316 w 372"/>
                  <a:gd name="T17" fmla="*/ 125 h 736"/>
                  <a:gd name="T18" fmla="*/ 308 w 372"/>
                  <a:gd name="T19" fmla="*/ 138 h 736"/>
                  <a:gd name="T20" fmla="*/ 299 w 372"/>
                  <a:gd name="T21" fmla="*/ 147 h 736"/>
                  <a:gd name="T22" fmla="*/ 286 w 372"/>
                  <a:gd name="T23" fmla="*/ 154 h 736"/>
                  <a:gd name="T24" fmla="*/ 271 w 372"/>
                  <a:gd name="T25" fmla="*/ 156 h 736"/>
                  <a:gd name="T26" fmla="*/ 263 w 372"/>
                  <a:gd name="T27" fmla="*/ 156 h 736"/>
                  <a:gd name="T28" fmla="*/ 263 w 372"/>
                  <a:gd name="T29" fmla="*/ 520 h 736"/>
                  <a:gd name="T30" fmla="*/ 322 w 372"/>
                  <a:gd name="T31" fmla="*/ 520 h 736"/>
                  <a:gd name="T32" fmla="*/ 338 w 372"/>
                  <a:gd name="T33" fmla="*/ 523 h 736"/>
                  <a:gd name="T34" fmla="*/ 351 w 372"/>
                  <a:gd name="T35" fmla="*/ 530 h 736"/>
                  <a:gd name="T36" fmla="*/ 362 w 372"/>
                  <a:gd name="T37" fmla="*/ 542 h 736"/>
                  <a:gd name="T38" fmla="*/ 369 w 372"/>
                  <a:gd name="T39" fmla="*/ 555 h 736"/>
                  <a:gd name="T40" fmla="*/ 372 w 372"/>
                  <a:gd name="T41" fmla="*/ 570 h 736"/>
                  <a:gd name="T42" fmla="*/ 372 w 372"/>
                  <a:gd name="T43" fmla="*/ 689 h 736"/>
                  <a:gd name="T44" fmla="*/ 369 w 372"/>
                  <a:gd name="T45" fmla="*/ 704 h 736"/>
                  <a:gd name="T46" fmla="*/ 362 w 372"/>
                  <a:gd name="T47" fmla="*/ 717 h 736"/>
                  <a:gd name="T48" fmla="*/ 351 w 372"/>
                  <a:gd name="T49" fmla="*/ 727 h 736"/>
                  <a:gd name="T50" fmla="*/ 338 w 372"/>
                  <a:gd name="T51" fmla="*/ 734 h 736"/>
                  <a:gd name="T52" fmla="*/ 322 w 372"/>
                  <a:gd name="T53" fmla="*/ 736 h 736"/>
                  <a:gd name="T54" fmla="*/ 152 w 372"/>
                  <a:gd name="T55" fmla="*/ 736 h 736"/>
                  <a:gd name="T56" fmla="*/ 138 w 372"/>
                  <a:gd name="T57" fmla="*/ 734 h 736"/>
                  <a:gd name="T58" fmla="*/ 125 w 372"/>
                  <a:gd name="T59" fmla="*/ 727 h 736"/>
                  <a:gd name="T60" fmla="*/ 116 w 372"/>
                  <a:gd name="T61" fmla="*/ 717 h 736"/>
                  <a:gd name="T62" fmla="*/ 111 w 372"/>
                  <a:gd name="T63" fmla="*/ 704 h 736"/>
                  <a:gd name="T64" fmla="*/ 109 w 372"/>
                  <a:gd name="T65" fmla="*/ 689 h 736"/>
                  <a:gd name="T66" fmla="*/ 109 w 372"/>
                  <a:gd name="T67" fmla="*/ 426 h 736"/>
                  <a:gd name="T68" fmla="*/ 46 w 372"/>
                  <a:gd name="T69" fmla="*/ 426 h 736"/>
                  <a:gd name="T70" fmla="*/ 32 w 372"/>
                  <a:gd name="T71" fmla="*/ 424 h 736"/>
                  <a:gd name="T72" fmla="*/ 19 w 372"/>
                  <a:gd name="T73" fmla="*/ 418 h 736"/>
                  <a:gd name="T74" fmla="*/ 9 w 372"/>
                  <a:gd name="T75" fmla="*/ 408 h 736"/>
                  <a:gd name="T76" fmla="*/ 2 w 372"/>
                  <a:gd name="T77" fmla="*/ 395 h 736"/>
                  <a:gd name="T78" fmla="*/ 0 w 372"/>
                  <a:gd name="T79" fmla="*/ 381 h 736"/>
                  <a:gd name="T80" fmla="*/ 0 w 372"/>
                  <a:gd name="T81" fmla="*/ 372 h 736"/>
                  <a:gd name="T82" fmla="*/ 2 w 372"/>
                  <a:gd name="T83" fmla="*/ 358 h 736"/>
                  <a:gd name="T84" fmla="*/ 9 w 372"/>
                  <a:gd name="T85" fmla="*/ 344 h 736"/>
                  <a:gd name="T86" fmla="*/ 19 w 372"/>
                  <a:gd name="T87" fmla="*/ 333 h 736"/>
                  <a:gd name="T88" fmla="*/ 32 w 372"/>
                  <a:gd name="T89" fmla="*/ 327 h 736"/>
                  <a:gd name="T90" fmla="*/ 46 w 372"/>
                  <a:gd name="T91" fmla="*/ 324 h 736"/>
                  <a:gd name="T92" fmla="*/ 109 w 372"/>
                  <a:gd name="T93" fmla="*/ 324 h 736"/>
                  <a:gd name="T94" fmla="*/ 109 w 372"/>
                  <a:gd name="T95" fmla="*/ 156 h 736"/>
                  <a:gd name="T96" fmla="*/ 46 w 372"/>
                  <a:gd name="T97" fmla="*/ 156 h 736"/>
                  <a:gd name="T98" fmla="*/ 32 w 372"/>
                  <a:gd name="T99" fmla="*/ 154 h 736"/>
                  <a:gd name="T100" fmla="*/ 19 w 372"/>
                  <a:gd name="T101" fmla="*/ 147 h 736"/>
                  <a:gd name="T102" fmla="*/ 9 w 372"/>
                  <a:gd name="T103" fmla="*/ 138 h 736"/>
                  <a:gd name="T104" fmla="*/ 2 w 372"/>
                  <a:gd name="T105" fmla="*/ 125 h 736"/>
                  <a:gd name="T106" fmla="*/ 0 w 372"/>
                  <a:gd name="T107" fmla="*/ 110 h 736"/>
                  <a:gd name="T108" fmla="*/ 0 w 372"/>
                  <a:gd name="T109" fmla="*/ 46 h 736"/>
                  <a:gd name="T110" fmla="*/ 2 w 372"/>
                  <a:gd name="T111" fmla="*/ 31 h 736"/>
                  <a:gd name="T112" fmla="*/ 9 w 372"/>
                  <a:gd name="T113" fmla="*/ 19 h 736"/>
                  <a:gd name="T114" fmla="*/ 19 w 372"/>
                  <a:gd name="T115" fmla="*/ 9 h 736"/>
                  <a:gd name="T116" fmla="*/ 32 w 372"/>
                  <a:gd name="T117" fmla="*/ 3 h 736"/>
                  <a:gd name="T118" fmla="*/ 46 w 372"/>
                  <a:gd name="T11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2" h="736">
                    <a:moveTo>
                      <a:pt x="46" y="0"/>
                    </a:moveTo>
                    <a:lnTo>
                      <a:pt x="271" y="0"/>
                    </a:lnTo>
                    <a:lnTo>
                      <a:pt x="286" y="3"/>
                    </a:lnTo>
                    <a:lnTo>
                      <a:pt x="299" y="9"/>
                    </a:lnTo>
                    <a:lnTo>
                      <a:pt x="308" y="19"/>
                    </a:lnTo>
                    <a:lnTo>
                      <a:pt x="316" y="31"/>
                    </a:lnTo>
                    <a:lnTo>
                      <a:pt x="318" y="46"/>
                    </a:lnTo>
                    <a:lnTo>
                      <a:pt x="318" y="110"/>
                    </a:lnTo>
                    <a:lnTo>
                      <a:pt x="316" y="125"/>
                    </a:lnTo>
                    <a:lnTo>
                      <a:pt x="308" y="138"/>
                    </a:lnTo>
                    <a:lnTo>
                      <a:pt x="299" y="147"/>
                    </a:lnTo>
                    <a:lnTo>
                      <a:pt x="286" y="154"/>
                    </a:lnTo>
                    <a:lnTo>
                      <a:pt x="271" y="156"/>
                    </a:lnTo>
                    <a:lnTo>
                      <a:pt x="263" y="156"/>
                    </a:lnTo>
                    <a:lnTo>
                      <a:pt x="263" y="520"/>
                    </a:lnTo>
                    <a:lnTo>
                      <a:pt x="322" y="520"/>
                    </a:lnTo>
                    <a:lnTo>
                      <a:pt x="338" y="523"/>
                    </a:lnTo>
                    <a:lnTo>
                      <a:pt x="351" y="530"/>
                    </a:lnTo>
                    <a:lnTo>
                      <a:pt x="362" y="542"/>
                    </a:lnTo>
                    <a:lnTo>
                      <a:pt x="369" y="555"/>
                    </a:lnTo>
                    <a:lnTo>
                      <a:pt x="372" y="570"/>
                    </a:lnTo>
                    <a:lnTo>
                      <a:pt x="372" y="689"/>
                    </a:lnTo>
                    <a:lnTo>
                      <a:pt x="369" y="704"/>
                    </a:lnTo>
                    <a:lnTo>
                      <a:pt x="362" y="717"/>
                    </a:lnTo>
                    <a:lnTo>
                      <a:pt x="351" y="727"/>
                    </a:lnTo>
                    <a:lnTo>
                      <a:pt x="338" y="734"/>
                    </a:lnTo>
                    <a:lnTo>
                      <a:pt x="322" y="736"/>
                    </a:lnTo>
                    <a:lnTo>
                      <a:pt x="152" y="736"/>
                    </a:lnTo>
                    <a:lnTo>
                      <a:pt x="138" y="734"/>
                    </a:lnTo>
                    <a:lnTo>
                      <a:pt x="125" y="727"/>
                    </a:lnTo>
                    <a:lnTo>
                      <a:pt x="116" y="717"/>
                    </a:lnTo>
                    <a:lnTo>
                      <a:pt x="111" y="704"/>
                    </a:lnTo>
                    <a:lnTo>
                      <a:pt x="109" y="689"/>
                    </a:lnTo>
                    <a:lnTo>
                      <a:pt x="109" y="426"/>
                    </a:lnTo>
                    <a:lnTo>
                      <a:pt x="46" y="426"/>
                    </a:lnTo>
                    <a:lnTo>
                      <a:pt x="32" y="424"/>
                    </a:lnTo>
                    <a:lnTo>
                      <a:pt x="19" y="418"/>
                    </a:lnTo>
                    <a:lnTo>
                      <a:pt x="9" y="408"/>
                    </a:lnTo>
                    <a:lnTo>
                      <a:pt x="2" y="395"/>
                    </a:lnTo>
                    <a:lnTo>
                      <a:pt x="0" y="381"/>
                    </a:lnTo>
                    <a:lnTo>
                      <a:pt x="0" y="372"/>
                    </a:lnTo>
                    <a:lnTo>
                      <a:pt x="2" y="358"/>
                    </a:lnTo>
                    <a:lnTo>
                      <a:pt x="9" y="344"/>
                    </a:lnTo>
                    <a:lnTo>
                      <a:pt x="19" y="333"/>
                    </a:lnTo>
                    <a:lnTo>
                      <a:pt x="32" y="327"/>
                    </a:lnTo>
                    <a:lnTo>
                      <a:pt x="46" y="324"/>
                    </a:lnTo>
                    <a:lnTo>
                      <a:pt x="109" y="324"/>
                    </a:lnTo>
                    <a:lnTo>
                      <a:pt x="109" y="156"/>
                    </a:lnTo>
                    <a:lnTo>
                      <a:pt x="46" y="156"/>
                    </a:lnTo>
                    <a:lnTo>
                      <a:pt x="32" y="154"/>
                    </a:lnTo>
                    <a:lnTo>
                      <a:pt x="19" y="147"/>
                    </a:lnTo>
                    <a:lnTo>
                      <a:pt x="9" y="138"/>
                    </a:lnTo>
                    <a:lnTo>
                      <a:pt x="2" y="125"/>
                    </a:lnTo>
                    <a:lnTo>
                      <a:pt x="0" y="110"/>
                    </a:lnTo>
                    <a:lnTo>
                      <a:pt x="0" y="46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9"/>
              <p:cNvSpPr>
                <a:spLocks/>
              </p:cNvSpPr>
              <p:nvPr/>
            </p:nvSpPr>
            <p:spPr bwMode="auto">
              <a:xfrm>
                <a:off x="5970" y="3068"/>
                <a:ext cx="14" cy="13"/>
              </a:xfrm>
              <a:custGeom>
                <a:avLst/>
                <a:gdLst>
                  <a:gd name="T0" fmla="*/ 46 w 209"/>
                  <a:gd name="T1" fmla="*/ 0 h 209"/>
                  <a:gd name="T2" fmla="*/ 162 w 209"/>
                  <a:gd name="T3" fmla="*/ 0 h 209"/>
                  <a:gd name="T4" fmla="*/ 176 w 209"/>
                  <a:gd name="T5" fmla="*/ 2 h 209"/>
                  <a:gd name="T6" fmla="*/ 189 w 209"/>
                  <a:gd name="T7" fmla="*/ 9 h 209"/>
                  <a:gd name="T8" fmla="*/ 199 w 209"/>
                  <a:gd name="T9" fmla="*/ 19 h 209"/>
                  <a:gd name="T10" fmla="*/ 206 w 209"/>
                  <a:gd name="T11" fmla="*/ 32 h 209"/>
                  <a:gd name="T12" fmla="*/ 209 w 209"/>
                  <a:gd name="T13" fmla="*/ 46 h 209"/>
                  <a:gd name="T14" fmla="*/ 209 w 209"/>
                  <a:gd name="T15" fmla="*/ 162 h 209"/>
                  <a:gd name="T16" fmla="*/ 206 w 209"/>
                  <a:gd name="T17" fmla="*/ 177 h 209"/>
                  <a:gd name="T18" fmla="*/ 199 w 209"/>
                  <a:gd name="T19" fmla="*/ 189 h 209"/>
                  <a:gd name="T20" fmla="*/ 189 w 209"/>
                  <a:gd name="T21" fmla="*/ 200 h 209"/>
                  <a:gd name="T22" fmla="*/ 176 w 209"/>
                  <a:gd name="T23" fmla="*/ 206 h 209"/>
                  <a:gd name="T24" fmla="*/ 162 w 209"/>
                  <a:gd name="T25" fmla="*/ 209 h 209"/>
                  <a:gd name="T26" fmla="*/ 46 w 209"/>
                  <a:gd name="T27" fmla="*/ 209 h 209"/>
                  <a:gd name="T28" fmla="*/ 31 w 209"/>
                  <a:gd name="T29" fmla="*/ 206 h 209"/>
                  <a:gd name="T30" fmla="*/ 18 w 209"/>
                  <a:gd name="T31" fmla="*/ 200 h 209"/>
                  <a:gd name="T32" fmla="*/ 8 w 209"/>
                  <a:gd name="T33" fmla="*/ 189 h 209"/>
                  <a:gd name="T34" fmla="*/ 2 w 209"/>
                  <a:gd name="T35" fmla="*/ 177 h 209"/>
                  <a:gd name="T36" fmla="*/ 0 w 209"/>
                  <a:gd name="T37" fmla="*/ 162 h 209"/>
                  <a:gd name="T38" fmla="*/ 0 w 209"/>
                  <a:gd name="T39" fmla="*/ 46 h 209"/>
                  <a:gd name="T40" fmla="*/ 2 w 209"/>
                  <a:gd name="T41" fmla="*/ 32 h 209"/>
                  <a:gd name="T42" fmla="*/ 8 w 209"/>
                  <a:gd name="T43" fmla="*/ 19 h 209"/>
                  <a:gd name="T44" fmla="*/ 18 w 209"/>
                  <a:gd name="T45" fmla="*/ 9 h 209"/>
                  <a:gd name="T46" fmla="*/ 31 w 209"/>
                  <a:gd name="T47" fmla="*/ 2 h 209"/>
                  <a:gd name="T48" fmla="*/ 46 w 209"/>
                  <a:gd name="T4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9" h="209">
                    <a:moveTo>
                      <a:pt x="46" y="0"/>
                    </a:moveTo>
                    <a:lnTo>
                      <a:pt x="162" y="0"/>
                    </a:lnTo>
                    <a:lnTo>
                      <a:pt x="176" y="2"/>
                    </a:lnTo>
                    <a:lnTo>
                      <a:pt x="189" y="9"/>
                    </a:lnTo>
                    <a:lnTo>
                      <a:pt x="199" y="19"/>
                    </a:lnTo>
                    <a:lnTo>
                      <a:pt x="206" y="32"/>
                    </a:lnTo>
                    <a:lnTo>
                      <a:pt x="209" y="46"/>
                    </a:lnTo>
                    <a:lnTo>
                      <a:pt x="209" y="162"/>
                    </a:lnTo>
                    <a:lnTo>
                      <a:pt x="206" y="177"/>
                    </a:lnTo>
                    <a:lnTo>
                      <a:pt x="199" y="189"/>
                    </a:lnTo>
                    <a:lnTo>
                      <a:pt x="189" y="200"/>
                    </a:lnTo>
                    <a:lnTo>
                      <a:pt x="176" y="206"/>
                    </a:lnTo>
                    <a:lnTo>
                      <a:pt x="162" y="209"/>
                    </a:lnTo>
                    <a:lnTo>
                      <a:pt x="46" y="209"/>
                    </a:lnTo>
                    <a:lnTo>
                      <a:pt x="31" y="206"/>
                    </a:lnTo>
                    <a:lnTo>
                      <a:pt x="18" y="200"/>
                    </a:lnTo>
                    <a:lnTo>
                      <a:pt x="8" y="189"/>
                    </a:lnTo>
                    <a:lnTo>
                      <a:pt x="2" y="177"/>
                    </a:lnTo>
                    <a:lnTo>
                      <a:pt x="0" y="162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19"/>
                    </a:lnTo>
                    <a:lnTo>
                      <a:pt x="18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0"/>
              <p:cNvSpPr>
                <a:spLocks/>
              </p:cNvSpPr>
              <p:nvPr/>
            </p:nvSpPr>
            <p:spPr bwMode="auto">
              <a:xfrm>
                <a:off x="5993" y="3081"/>
                <a:ext cx="8" cy="5"/>
              </a:xfrm>
              <a:custGeom>
                <a:avLst/>
                <a:gdLst>
                  <a:gd name="T0" fmla="*/ 50 w 129"/>
                  <a:gd name="T1" fmla="*/ 0 h 95"/>
                  <a:gd name="T2" fmla="*/ 129 w 129"/>
                  <a:gd name="T3" fmla="*/ 0 h 95"/>
                  <a:gd name="T4" fmla="*/ 85 w 129"/>
                  <a:gd name="T5" fmla="*/ 30 h 95"/>
                  <a:gd name="T6" fmla="*/ 42 w 129"/>
                  <a:gd name="T7" fmla="*/ 61 h 95"/>
                  <a:gd name="T8" fmla="*/ 0 w 129"/>
                  <a:gd name="T9" fmla="*/ 95 h 95"/>
                  <a:gd name="T10" fmla="*/ 0 w 129"/>
                  <a:gd name="T11" fmla="*/ 48 h 95"/>
                  <a:gd name="T12" fmla="*/ 3 w 129"/>
                  <a:gd name="T13" fmla="*/ 34 h 95"/>
                  <a:gd name="T14" fmla="*/ 10 w 129"/>
                  <a:gd name="T15" fmla="*/ 20 h 95"/>
                  <a:gd name="T16" fmla="*/ 21 w 129"/>
                  <a:gd name="T17" fmla="*/ 10 h 95"/>
                  <a:gd name="T18" fmla="*/ 34 w 129"/>
                  <a:gd name="T19" fmla="*/ 3 h 95"/>
                  <a:gd name="T20" fmla="*/ 50 w 129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95">
                    <a:moveTo>
                      <a:pt x="50" y="0"/>
                    </a:moveTo>
                    <a:lnTo>
                      <a:pt x="129" y="0"/>
                    </a:lnTo>
                    <a:lnTo>
                      <a:pt x="85" y="30"/>
                    </a:lnTo>
                    <a:lnTo>
                      <a:pt x="42" y="61"/>
                    </a:lnTo>
                    <a:lnTo>
                      <a:pt x="0" y="95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1"/>
              <p:cNvSpPr>
                <a:spLocks/>
              </p:cNvSpPr>
              <p:nvPr/>
            </p:nvSpPr>
            <p:spPr bwMode="auto">
              <a:xfrm>
                <a:off x="5977" y="3087"/>
                <a:ext cx="15" cy="20"/>
              </a:xfrm>
              <a:custGeom>
                <a:avLst/>
                <a:gdLst>
                  <a:gd name="T0" fmla="*/ 49 w 251"/>
                  <a:gd name="T1" fmla="*/ 0 h 318"/>
                  <a:gd name="T2" fmla="*/ 251 w 251"/>
                  <a:gd name="T3" fmla="*/ 0 h 318"/>
                  <a:gd name="T4" fmla="*/ 225 w 251"/>
                  <a:gd name="T5" fmla="*/ 23 h 318"/>
                  <a:gd name="T6" fmla="*/ 199 w 251"/>
                  <a:gd name="T7" fmla="*/ 47 h 318"/>
                  <a:gd name="T8" fmla="*/ 153 w 251"/>
                  <a:gd name="T9" fmla="*/ 97 h 318"/>
                  <a:gd name="T10" fmla="*/ 110 w 251"/>
                  <a:gd name="T11" fmla="*/ 150 h 318"/>
                  <a:gd name="T12" fmla="*/ 70 w 251"/>
                  <a:gd name="T13" fmla="*/ 204 h 318"/>
                  <a:gd name="T14" fmla="*/ 33 w 251"/>
                  <a:gd name="T15" fmla="*/ 260 h 318"/>
                  <a:gd name="T16" fmla="*/ 0 w 251"/>
                  <a:gd name="T17" fmla="*/ 318 h 318"/>
                  <a:gd name="T18" fmla="*/ 0 w 251"/>
                  <a:gd name="T19" fmla="*/ 47 h 318"/>
                  <a:gd name="T20" fmla="*/ 3 w 251"/>
                  <a:gd name="T21" fmla="*/ 32 h 318"/>
                  <a:gd name="T22" fmla="*/ 10 w 251"/>
                  <a:gd name="T23" fmla="*/ 19 h 318"/>
                  <a:gd name="T24" fmla="*/ 21 w 251"/>
                  <a:gd name="T25" fmla="*/ 9 h 318"/>
                  <a:gd name="T26" fmla="*/ 34 w 251"/>
                  <a:gd name="T27" fmla="*/ 3 h 318"/>
                  <a:gd name="T28" fmla="*/ 49 w 251"/>
                  <a:gd name="T2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1" h="318">
                    <a:moveTo>
                      <a:pt x="49" y="0"/>
                    </a:moveTo>
                    <a:lnTo>
                      <a:pt x="251" y="0"/>
                    </a:lnTo>
                    <a:lnTo>
                      <a:pt x="225" y="23"/>
                    </a:lnTo>
                    <a:lnTo>
                      <a:pt x="199" y="47"/>
                    </a:lnTo>
                    <a:lnTo>
                      <a:pt x="153" y="97"/>
                    </a:lnTo>
                    <a:lnTo>
                      <a:pt x="110" y="150"/>
                    </a:lnTo>
                    <a:lnTo>
                      <a:pt x="70" y="204"/>
                    </a:lnTo>
                    <a:lnTo>
                      <a:pt x="33" y="260"/>
                    </a:lnTo>
                    <a:lnTo>
                      <a:pt x="0" y="318"/>
                    </a:lnTo>
                    <a:lnTo>
                      <a:pt x="0" y="47"/>
                    </a:lnTo>
                    <a:lnTo>
                      <a:pt x="3" y="32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5978" y="3079"/>
                <a:ext cx="143" cy="143"/>
              </a:xfrm>
              <a:custGeom>
                <a:avLst/>
                <a:gdLst>
                  <a:gd name="T0" fmla="*/ 846 w 2290"/>
                  <a:gd name="T1" fmla="*/ 270 h 2289"/>
                  <a:gd name="T2" fmla="*/ 671 w 2290"/>
                  <a:gd name="T3" fmla="*/ 323 h 2289"/>
                  <a:gd name="T4" fmla="*/ 513 w 2290"/>
                  <a:gd name="T5" fmla="*/ 423 h 2289"/>
                  <a:gd name="T6" fmla="*/ 385 w 2290"/>
                  <a:gd name="T7" fmla="*/ 564 h 2289"/>
                  <a:gd name="T8" fmla="*/ 301 w 2290"/>
                  <a:gd name="T9" fmla="*/ 728 h 2289"/>
                  <a:gd name="T10" fmla="*/ 263 w 2290"/>
                  <a:gd name="T11" fmla="*/ 905 h 2289"/>
                  <a:gd name="T12" fmla="*/ 270 w 2290"/>
                  <a:gd name="T13" fmla="*/ 1085 h 2289"/>
                  <a:gd name="T14" fmla="*/ 324 w 2290"/>
                  <a:gd name="T15" fmla="*/ 1259 h 2289"/>
                  <a:gd name="T16" fmla="*/ 423 w 2290"/>
                  <a:gd name="T17" fmla="*/ 1417 h 2289"/>
                  <a:gd name="T18" fmla="*/ 564 w 2290"/>
                  <a:gd name="T19" fmla="*/ 1546 h 2289"/>
                  <a:gd name="T20" fmla="*/ 728 w 2290"/>
                  <a:gd name="T21" fmla="*/ 1630 h 2289"/>
                  <a:gd name="T22" fmla="*/ 904 w 2290"/>
                  <a:gd name="T23" fmla="*/ 1668 h 2289"/>
                  <a:gd name="T24" fmla="*/ 1085 w 2290"/>
                  <a:gd name="T25" fmla="*/ 1660 h 2289"/>
                  <a:gd name="T26" fmla="*/ 1259 w 2290"/>
                  <a:gd name="T27" fmla="*/ 1607 h 2289"/>
                  <a:gd name="T28" fmla="*/ 1417 w 2290"/>
                  <a:gd name="T29" fmla="*/ 1508 h 2289"/>
                  <a:gd name="T30" fmla="*/ 1545 w 2290"/>
                  <a:gd name="T31" fmla="*/ 1367 h 2289"/>
                  <a:gd name="T32" fmla="*/ 1629 w 2290"/>
                  <a:gd name="T33" fmla="*/ 1203 h 2289"/>
                  <a:gd name="T34" fmla="*/ 1668 w 2290"/>
                  <a:gd name="T35" fmla="*/ 1025 h 2289"/>
                  <a:gd name="T36" fmla="*/ 1660 w 2290"/>
                  <a:gd name="T37" fmla="*/ 845 h 2289"/>
                  <a:gd name="T38" fmla="*/ 1607 w 2290"/>
                  <a:gd name="T39" fmla="*/ 671 h 2289"/>
                  <a:gd name="T40" fmla="*/ 1507 w 2290"/>
                  <a:gd name="T41" fmla="*/ 513 h 2289"/>
                  <a:gd name="T42" fmla="*/ 1366 w 2290"/>
                  <a:gd name="T43" fmla="*/ 385 h 2289"/>
                  <a:gd name="T44" fmla="*/ 1202 w 2290"/>
                  <a:gd name="T45" fmla="*/ 301 h 2289"/>
                  <a:gd name="T46" fmla="*/ 1025 w 2290"/>
                  <a:gd name="T47" fmla="*/ 262 h 2289"/>
                  <a:gd name="T48" fmla="*/ 1000 w 2290"/>
                  <a:gd name="T49" fmla="*/ 0 h 2289"/>
                  <a:gd name="T50" fmla="*/ 1211 w 2290"/>
                  <a:gd name="T51" fmla="*/ 30 h 2289"/>
                  <a:gd name="T52" fmla="*/ 1411 w 2290"/>
                  <a:gd name="T53" fmla="*/ 107 h 2289"/>
                  <a:gd name="T54" fmla="*/ 1593 w 2290"/>
                  <a:gd name="T55" fmla="*/ 230 h 2289"/>
                  <a:gd name="T56" fmla="*/ 1741 w 2290"/>
                  <a:gd name="T57" fmla="*/ 390 h 2289"/>
                  <a:gd name="T58" fmla="*/ 1846 w 2290"/>
                  <a:gd name="T59" fmla="*/ 569 h 2289"/>
                  <a:gd name="T60" fmla="*/ 1909 w 2290"/>
                  <a:gd name="T61" fmla="*/ 762 h 2289"/>
                  <a:gd name="T62" fmla="*/ 1930 w 2290"/>
                  <a:gd name="T63" fmla="*/ 963 h 2289"/>
                  <a:gd name="T64" fmla="*/ 1910 w 2290"/>
                  <a:gd name="T65" fmla="*/ 1163 h 2289"/>
                  <a:gd name="T66" fmla="*/ 1848 w 2290"/>
                  <a:gd name="T67" fmla="*/ 1356 h 2289"/>
                  <a:gd name="T68" fmla="*/ 2226 w 2290"/>
                  <a:gd name="T69" fmla="*/ 1920 h 2289"/>
                  <a:gd name="T70" fmla="*/ 2280 w 2290"/>
                  <a:gd name="T71" fmla="*/ 2007 h 2289"/>
                  <a:gd name="T72" fmla="*/ 2288 w 2290"/>
                  <a:gd name="T73" fmla="*/ 2106 h 2289"/>
                  <a:gd name="T74" fmla="*/ 2250 w 2290"/>
                  <a:gd name="T75" fmla="*/ 2199 h 2289"/>
                  <a:gd name="T76" fmla="*/ 2170 w 2290"/>
                  <a:gd name="T77" fmla="*/ 2266 h 2289"/>
                  <a:gd name="T78" fmla="*/ 2073 w 2290"/>
                  <a:gd name="T79" fmla="*/ 2289 h 2289"/>
                  <a:gd name="T80" fmla="*/ 1977 w 2290"/>
                  <a:gd name="T81" fmla="*/ 2266 h 2289"/>
                  <a:gd name="T82" fmla="*/ 1479 w 2290"/>
                  <a:gd name="T83" fmla="*/ 1783 h 2289"/>
                  <a:gd name="T84" fmla="*/ 1282 w 2290"/>
                  <a:gd name="T85" fmla="*/ 1878 h 2289"/>
                  <a:gd name="T86" fmla="*/ 1074 w 2290"/>
                  <a:gd name="T87" fmla="*/ 1925 h 2289"/>
                  <a:gd name="T88" fmla="*/ 861 w 2290"/>
                  <a:gd name="T89" fmla="*/ 1925 h 2289"/>
                  <a:gd name="T90" fmla="*/ 653 w 2290"/>
                  <a:gd name="T91" fmla="*/ 1879 h 2289"/>
                  <a:gd name="T92" fmla="*/ 457 w 2290"/>
                  <a:gd name="T93" fmla="*/ 1786 h 2289"/>
                  <a:gd name="T94" fmla="*/ 283 w 2290"/>
                  <a:gd name="T95" fmla="*/ 1648 h 2289"/>
                  <a:gd name="T96" fmla="*/ 144 w 2290"/>
                  <a:gd name="T97" fmla="*/ 1473 h 2289"/>
                  <a:gd name="T98" fmla="*/ 51 w 2290"/>
                  <a:gd name="T99" fmla="*/ 1278 h 2289"/>
                  <a:gd name="T100" fmla="*/ 5 w 2290"/>
                  <a:gd name="T101" fmla="*/ 1071 h 2289"/>
                  <a:gd name="T102" fmla="*/ 5 w 2290"/>
                  <a:gd name="T103" fmla="*/ 860 h 2289"/>
                  <a:gd name="T104" fmla="*/ 51 w 2290"/>
                  <a:gd name="T105" fmla="*/ 651 h 2289"/>
                  <a:gd name="T106" fmla="*/ 144 w 2290"/>
                  <a:gd name="T107" fmla="*/ 457 h 2289"/>
                  <a:gd name="T108" fmla="*/ 282 w 2290"/>
                  <a:gd name="T109" fmla="*/ 282 h 2289"/>
                  <a:gd name="T110" fmla="*/ 456 w 2290"/>
                  <a:gd name="T111" fmla="*/ 143 h 2289"/>
                  <a:gd name="T112" fmla="*/ 652 w 2290"/>
                  <a:gd name="T113" fmla="*/ 51 h 2289"/>
                  <a:gd name="T114" fmla="*/ 859 w 2290"/>
                  <a:gd name="T115" fmla="*/ 5 h 2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90" h="2289">
                    <a:moveTo>
                      <a:pt x="966" y="260"/>
                    </a:moveTo>
                    <a:lnTo>
                      <a:pt x="904" y="262"/>
                    </a:lnTo>
                    <a:lnTo>
                      <a:pt x="846" y="270"/>
                    </a:lnTo>
                    <a:lnTo>
                      <a:pt x="786" y="283"/>
                    </a:lnTo>
                    <a:lnTo>
                      <a:pt x="728" y="301"/>
                    </a:lnTo>
                    <a:lnTo>
                      <a:pt x="671" y="323"/>
                    </a:lnTo>
                    <a:lnTo>
                      <a:pt x="616" y="351"/>
                    </a:lnTo>
                    <a:lnTo>
                      <a:pt x="564" y="385"/>
                    </a:lnTo>
                    <a:lnTo>
                      <a:pt x="513" y="423"/>
                    </a:lnTo>
                    <a:lnTo>
                      <a:pt x="466" y="466"/>
                    </a:lnTo>
                    <a:lnTo>
                      <a:pt x="423" y="513"/>
                    </a:lnTo>
                    <a:lnTo>
                      <a:pt x="385" y="564"/>
                    </a:lnTo>
                    <a:lnTo>
                      <a:pt x="351" y="616"/>
                    </a:lnTo>
                    <a:lnTo>
                      <a:pt x="324" y="671"/>
                    </a:lnTo>
                    <a:lnTo>
                      <a:pt x="301" y="728"/>
                    </a:lnTo>
                    <a:lnTo>
                      <a:pt x="283" y="786"/>
                    </a:lnTo>
                    <a:lnTo>
                      <a:pt x="270" y="845"/>
                    </a:lnTo>
                    <a:lnTo>
                      <a:pt x="263" y="905"/>
                    </a:lnTo>
                    <a:lnTo>
                      <a:pt x="260" y="965"/>
                    </a:lnTo>
                    <a:lnTo>
                      <a:pt x="263" y="1025"/>
                    </a:lnTo>
                    <a:lnTo>
                      <a:pt x="270" y="1085"/>
                    </a:lnTo>
                    <a:lnTo>
                      <a:pt x="283" y="1145"/>
                    </a:lnTo>
                    <a:lnTo>
                      <a:pt x="301" y="1203"/>
                    </a:lnTo>
                    <a:lnTo>
                      <a:pt x="324" y="1259"/>
                    </a:lnTo>
                    <a:lnTo>
                      <a:pt x="351" y="1314"/>
                    </a:lnTo>
                    <a:lnTo>
                      <a:pt x="385" y="1367"/>
                    </a:lnTo>
                    <a:lnTo>
                      <a:pt x="423" y="1417"/>
                    </a:lnTo>
                    <a:lnTo>
                      <a:pt x="466" y="1464"/>
                    </a:lnTo>
                    <a:lnTo>
                      <a:pt x="513" y="1508"/>
                    </a:lnTo>
                    <a:lnTo>
                      <a:pt x="564" y="1546"/>
                    </a:lnTo>
                    <a:lnTo>
                      <a:pt x="616" y="1579"/>
                    </a:lnTo>
                    <a:lnTo>
                      <a:pt x="671" y="1607"/>
                    </a:lnTo>
                    <a:lnTo>
                      <a:pt x="728" y="1630"/>
                    </a:lnTo>
                    <a:lnTo>
                      <a:pt x="786" y="1648"/>
                    </a:lnTo>
                    <a:lnTo>
                      <a:pt x="846" y="1660"/>
                    </a:lnTo>
                    <a:lnTo>
                      <a:pt x="904" y="1668"/>
                    </a:lnTo>
                    <a:lnTo>
                      <a:pt x="966" y="1671"/>
                    </a:lnTo>
                    <a:lnTo>
                      <a:pt x="1025" y="1668"/>
                    </a:lnTo>
                    <a:lnTo>
                      <a:pt x="1085" y="1660"/>
                    </a:lnTo>
                    <a:lnTo>
                      <a:pt x="1144" y="1648"/>
                    </a:lnTo>
                    <a:lnTo>
                      <a:pt x="1202" y="1630"/>
                    </a:lnTo>
                    <a:lnTo>
                      <a:pt x="1259" y="1607"/>
                    </a:lnTo>
                    <a:lnTo>
                      <a:pt x="1314" y="1579"/>
                    </a:lnTo>
                    <a:lnTo>
                      <a:pt x="1366" y="1546"/>
                    </a:lnTo>
                    <a:lnTo>
                      <a:pt x="1417" y="1508"/>
                    </a:lnTo>
                    <a:lnTo>
                      <a:pt x="1464" y="1464"/>
                    </a:lnTo>
                    <a:lnTo>
                      <a:pt x="1507" y="1417"/>
                    </a:lnTo>
                    <a:lnTo>
                      <a:pt x="1545" y="1367"/>
                    </a:lnTo>
                    <a:lnTo>
                      <a:pt x="1579" y="1314"/>
                    </a:lnTo>
                    <a:lnTo>
                      <a:pt x="1607" y="1259"/>
                    </a:lnTo>
                    <a:lnTo>
                      <a:pt x="1629" y="1203"/>
                    </a:lnTo>
                    <a:lnTo>
                      <a:pt x="1647" y="1145"/>
                    </a:lnTo>
                    <a:lnTo>
                      <a:pt x="1660" y="1085"/>
                    </a:lnTo>
                    <a:lnTo>
                      <a:pt x="1668" y="1025"/>
                    </a:lnTo>
                    <a:lnTo>
                      <a:pt x="1670" y="965"/>
                    </a:lnTo>
                    <a:lnTo>
                      <a:pt x="1668" y="905"/>
                    </a:lnTo>
                    <a:lnTo>
                      <a:pt x="1660" y="845"/>
                    </a:lnTo>
                    <a:lnTo>
                      <a:pt x="1647" y="786"/>
                    </a:lnTo>
                    <a:lnTo>
                      <a:pt x="1629" y="728"/>
                    </a:lnTo>
                    <a:lnTo>
                      <a:pt x="1607" y="671"/>
                    </a:lnTo>
                    <a:lnTo>
                      <a:pt x="1579" y="616"/>
                    </a:lnTo>
                    <a:lnTo>
                      <a:pt x="1545" y="564"/>
                    </a:lnTo>
                    <a:lnTo>
                      <a:pt x="1507" y="513"/>
                    </a:lnTo>
                    <a:lnTo>
                      <a:pt x="1464" y="466"/>
                    </a:lnTo>
                    <a:lnTo>
                      <a:pt x="1417" y="423"/>
                    </a:lnTo>
                    <a:lnTo>
                      <a:pt x="1366" y="385"/>
                    </a:lnTo>
                    <a:lnTo>
                      <a:pt x="1314" y="351"/>
                    </a:lnTo>
                    <a:lnTo>
                      <a:pt x="1259" y="323"/>
                    </a:lnTo>
                    <a:lnTo>
                      <a:pt x="1202" y="301"/>
                    </a:lnTo>
                    <a:lnTo>
                      <a:pt x="1144" y="283"/>
                    </a:lnTo>
                    <a:lnTo>
                      <a:pt x="1085" y="270"/>
                    </a:lnTo>
                    <a:lnTo>
                      <a:pt x="1025" y="262"/>
                    </a:lnTo>
                    <a:lnTo>
                      <a:pt x="966" y="260"/>
                    </a:lnTo>
                    <a:close/>
                    <a:moveTo>
                      <a:pt x="930" y="0"/>
                    </a:moveTo>
                    <a:lnTo>
                      <a:pt x="1000" y="0"/>
                    </a:lnTo>
                    <a:lnTo>
                      <a:pt x="1071" y="5"/>
                    </a:lnTo>
                    <a:lnTo>
                      <a:pt x="1141" y="16"/>
                    </a:lnTo>
                    <a:lnTo>
                      <a:pt x="1211" y="30"/>
                    </a:lnTo>
                    <a:lnTo>
                      <a:pt x="1278" y="51"/>
                    </a:lnTo>
                    <a:lnTo>
                      <a:pt x="1345" y="77"/>
                    </a:lnTo>
                    <a:lnTo>
                      <a:pt x="1411" y="107"/>
                    </a:lnTo>
                    <a:lnTo>
                      <a:pt x="1474" y="144"/>
                    </a:lnTo>
                    <a:lnTo>
                      <a:pt x="1535" y="185"/>
                    </a:lnTo>
                    <a:lnTo>
                      <a:pt x="1593" y="230"/>
                    </a:lnTo>
                    <a:lnTo>
                      <a:pt x="1648" y="282"/>
                    </a:lnTo>
                    <a:lnTo>
                      <a:pt x="1697" y="335"/>
                    </a:lnTo>
                    <a:lnTo>
                      <a:pt x="1741" y="390"/>
                    </a:lnTo>
                    <a:lnTo>
                      <a:pt x="1781" y="447"/>
                    </a:lnTo>
                    <a:lnTo>
                      <a:pt x="1816" y="507"/>
                    </a:lnTo>
                    <a:lnTo>
                      <a:pt x="1846" y="569"/>
                    </a:lnTo>
                    <a:lnTo>
                      <a:pt x="1871" y="632"/>
                    </a:lnTo>
                    <a:lnTo>
                      <a:pt x="1892" y="696"/>
                    </a:lnTo>
                    <a:lnTo>
                      <a:pt x="1909" y="762"/>
                    </a:lnTo>
                    <a:lnTo>
                      <a:pt x="1921" y="828"/>
                    </a:lnTo>
                    <a:lnTo>
                      <a:pt x="1928" y="895"/>
                    </a:lnTo>
                    <a:lnTo>
                      <a:pt x="1930" y="963"/>
                    </a:lnTo>
                    <a:lnTo>
                      <a:pt x="1928" y="1030"/>
                    </a:lnTo>
                    <a:lnTo>
                      <a:pt x="1922" y="1096"/>
                    </a:lnTo>
                    <a:lnTo>
                      <a:pt x="1910" y="1163"/>
                    </a:lnTo>
                    <a:lnTo>
                      <a:pt x="1895" y="1229"/>
                    </a:lnTo>
                    <a:lnTo>
                      <a:pt x="1873" y="1293"/>
                    </a:lnTo>
                    <a:lnTo>
                      <a:pt x="1848" y="1356"/>
                    </a:lnTo>
                    <a:lnTo>
                      <a:pt x="1819" y="1418"/>
                    </a:lnTo>
                    <a:lnTo>
                      <a:pt x="1784" y="1478"/>
                    </a:lnTo>
                    <a:lnTo>
                      <a:pt x="2226" y="1920"/>
                    </a:lnTo>
                    <a:lnTo>
                      <a:pt x="2249" y="1946"/>
                    </a:lnTo>
                    <a:lnTo>
                      <a:pt x="2267" y="1976"/>
                    </a:lnTo>
                    <a:lnTo>
                      <a:pt x="2280" y="2007"/>
                    </a:lnTo>
                    <a:lnTo>
                      <a:pt x="2287" y="2040"/>
                    </a:lnTo>
                    <a:lnTo>
                      <a:pt x="2290" y="2073"/>
                    </a:lnTo>
                    <a:lnTo>
                      <a:pt x="2288" y="2106"/>
                    </a:lnTo>
                    <a:lnTo>
                      <a:pt x="2281" y="2138"/>
                    </a:lnTo>
                    <a:lnTo>
                      <a:pt x="2268" y="2169"/>
                    </a:lnTo>
                    <a:lnTo>
                      <a:pt x="2250" y="2199"/>
                    </a:lnTo>
                    <a:lnTo>
                      <a:pt x="2227" y="2226"/>
                    </a:lnTo>
                    <a:lnTo>
                      <a:pt x="2200" y="2248"/>
                    </a:lnTo>
                    <a:lnTo>
                      <a:pt x="2170" y="2266"/>
                    </a:lnTo>
                    <a:lnTo>
                      <a:pt x="2140" y="2279"/>
                    </a:lnTo>
                    <a:lnTo>
                      <a:pt x="2107" y="2287"/>
                    </a:lnTo>
                    <a:lnTo>
                      <a:pt x="2073" y="2289"/>
                    </a:lnTo>
                    <a:lnTo>
                      <a:pt x="2041" y="2286"/>
                    </a:lnTo>
                    <a:lnTo>
                      <a:pt x="2008" y="2279"/>
                    </a:lnTo>
                    <a:lnTo>
                      <a:pt x="1977" y="2266"/>
                    </a:lnTo>
                    <a:lnTo>
                      <a:pt x="1947" y="2248"/>
                    </a:lnTo>
                    <a:lnTo>
                      <a:pt x="1921" y="2225"/>
                    </a:lnTo>
                    <a:lnTo>
                      <a:pt x="1479" y="1783"/>
                    </a:lnTo>
                    <a:lnTo>
                      <a:pt x="1415" y="1820"/>
                    </a:lnTo>
                    <a:lnTo>
                      <a:pt x="1350" y="1852"/>
                    </a:lnTo>
                    <a:lnTo>
                      <a:pt x="1282" y="1878"/>
                    </a:lnTo>
                    <a:lnTo>
                      <a:pt x="1214" y="1899"/>
                    </a:lnTo>
                    <a:lnTo>
                      <a:pt x="1144" y="1915"/>
                    </a:lnTo>
                    <a:lnTo>
                      <a:pt x="1074" y="1925"/>
                    </a:lnTo>
                    <a:lnTo>
                      <a:pt x="1002" y="1931"/>
                    </a:lnTo>
                    <a:lnTo>
                      <a:pt x="932" y="1931"/>
                    </a:lnTo>
                    <a:lnTo>
                      <a:pt x="861" y="1925"/>
                    </a:lnTo>
                    <a:lnTo>
                      <a:pt x="791" y="1915"/>
                    </a:lnTo>
                    <a:lnTo>
                      <a:pt x="721" y="1900"/>
                    </a:lnTo>
                    <a:lnTo>
                      <a:pt x="653" y="1879"/>
                    </a:lnTo>
                    <a:lnTo>
                      <a:pt x="586" y="1854"/>
                    </a:lnTo>
                    <a:lnTo>
                      <a:pt x="520" y="1822"/>
                    </a:lnTo>
                    <a:lnTo>
                      <a:pt x="457" y="1786"/>
                    </a:lnTo>
                    <a:lnTo>
                      <a:pt x="396" y="1745"/>
                    </a:lnTo>
                    <a:lnTo>
                      <a:pt x="338" y="1699"/>
                    </a:lnTo>
                    <a:lnTo>
                      <a:pt x="283" y="1648"/>
                    </a:lnTo>
                    <a:lnTo>
                      <a:pt x="231" y="1593"/>
                    </a:lnTo>
                    <a:lnTo>
                      <a:pt x="185" y="1534"/>
                    </a:lnTo>
                    <a:lnTo>
                      <a:pt x="144" y="1473"/>
                    </a:lnTo>
                    <a:lnTo>
                      <a:pt x="108" y="1410"/>
                    </a:lnTo>
                    <a:lnTo>
                      <a:pt x="78" y="1346"/>
                    </a:lnTo>
                    <a:lnTo>
                      <a:pt x="51" y="1278"/>
                    </a:lnTo>
                    <a:lnTo>
                      <a:pt x="31" y="1210"/>
                    </a:lnTo>
                    <a:lnTo>
                      <a:pt x="15" y="1140"/>
                    </a:lnTo>
                    <a:lnTo>
                      <a:pt x="5" y="1071"/>
                    </a:lnTo>
                    <a:lnTo>
                      <a:pt x="0" y="1001"/>
                    </a:lnTo>
                    <a:lnTo>
                      <a:pt x="0" y="930"/>
                    </a:lnTo>
                    <a:lnTo>
                      <a:pt x="5" y="860"/>
                    </a:lnTo>
                    <a:lnTo>
                      <a:pt x="15" y="789"/>
                    </a:lnTo>
                    <a:lnTo>
                      <a:pt x="31" y="720"/>
                    </a:lnTo>
                    <a:lnTo>
                      <a:pt x="51" y="651"/>
                    </a:lnTo>
                    <a:lnTo>
                      <a:pt x="76" y="585"/>
                    </a:lnTo>
                    <a:lnTo>
                      <a:pt x="107" y="520"/>
                    </a:lnTo>
                    <a:lnTo>
                      <a:pt x="144" y="457"/>
                    </a:lnTo>
                    <a:lnTo>
                      <a:pt x="185" y="396"/>
                    </a:lnTo>
                    <a:lnTo>
                      <a:pt x="230" y="338"/>
                    </a:lnTo>
                    <a:lnTo>
                      <a:pt x="282" y="282"/>
                    </a:lnTo>
                    <a:lnTo>
                      <a:pt x="337" y="230"/>
                    </a:lnTo>
                    <a:lnTo>
                      <a:pt x="395" y="184"/>
                    </a:lnTo>
                    <a:lnTo>
                      <a:pt x="456" y="143"/>
                    </a:lnTo>
                    <a:lnTo>
                      <a:pt x="519" y="107"/>
                    </a:lnTo>
                    <a:lnTo>
                      <a:pt x="585" y="77"/>
                    </a:lnTo>
                    <a:lnTo>
                      <a:pt x="652" y="51"/>
                    </a:lnTo>
                    <a:lnTo>
                      <a:pt x="719" y="30"/>
                    </a:lnTo>
                    <a:lnTo>
                      <a:pt x="789" y="16"/>
                    </a:lnTo>
                    <a:lnTo>
                      <a:pt x="859" y="5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Image result for flat han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29" y="914351"/>
            <a:ext cx="3541187" cy="354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9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4000">
                                          <p:cBhvr additive="base">
                                            <p:cTn id="7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4000">
                                          <p:cBhvr additive="base">
                                            <p:cTn id="8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7927562" y="-1034637"/>
            <a:ext cx="663913" cy="58046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 from Database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8055588" y="713929"/>
            <a:ext cx="691009" cy="634519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Signal and Scoring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5400000">
            <a:off x="7738890" y="-310760"/>
            <a:ext cx="650371" cy="56711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Image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7374141" y="704363"/>
            <a:ext cx="691009" cy="498230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Image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56538" y="1059175"/>
            <a:ext cx="4167553" cy="5511920"/>
            <a:chOff x="4356538" y="1059175"/>
            <a:chExt cx="4167553" cy="5511920"/>
          </a:xfrm>
        </p:grpSpPr>
        <p:grpSp>
          <p:nvGrpSpPr>
            <p:cNvPr id="9" name="Group 8"/>
            <p:cNvGrpSpPr/>
            <p:nvPr/>
          </p:nvGrpSpPr>
          <p:grpSpPr>
            <a:xfrm rot="21134459">
              <a:off x="7028268" y="4232961"/>
              <a:ext cx="1495823" cy="2338134"/>
              <a:chOff x="3344154" y="4171480"/>
              <a:chExt cx="1600996" cy="2500151"/>
            </a:xfrm>
          </p:grpSpPr>
          <p:sp>
            <p:nvSpPr>
              <p:cNvPr id="10" name="Rectangle 9"/>
              <p:cNvSpPr/>
              <p:nvPr/>
            </p:nvSpPr>
            <p:spPr>
              <a:xfrm rot="19506721">
                <a:off x="4100749" y="4548952"/>
                <a:ext cx="844401" cy="21226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9506721">
                <a:off x="3344154" y="4171480"/>
                <a:ext cx="573276" cy="3311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9506721">
                <a:off x="3457267" y="4434648"/>
                <a:ext cx="740564" cy="3339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356538" y="1059175"/>
              <a:ext cx="3657600" cy="3661505"/>
              <a:chOff x="323799" y="1059174"/>
              <a:chExt cx="3657600" cy="366150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23799" y="1059174"/>
                <a:ext cx="3657600" cy="366150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6679" y="1244006"/>
                <a:ext cx="3291840" cy="32918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5334611" y="1939925"/>
              <a:ext cx="1630362" cy="1911350"/>
              <a:chOff x="3353" y="1222"/>
              <a:chExt cx="1027" cy="1204"/>
            </a:xfrm>
            <a:solidFill>
              <a:schemeClr val="bg1"/>
            </a:solidFill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4034" y="2055"/>
                <a:ext cx="340" cy="371"/>
              </a:xfrm>
              <a:custGeom>
                <a:avLst/>
                <a:gdLst>
                  <a:gd name="T0" fmla="*/ 552 w 1021"/>
                  <a:gd name="T1" fmla="*/ 3 h 1113"/>
                  <a:gd name="T2" fmla="*/ 629 w 1021"/>
                  <a:gd name="T3" fmla="*/ 27 h 1113"/>
                  <a:gd name="T4" fmla="*/ 696 w 1021"/>
                  <a:gd name="T5" fmla="*/ 70 h 1113"/>
                  <a:gd name="T6" fmla="*/ 747 w 1021"/>
                  <a:gd name="T7" fmla="*/ 131 h 1113"/>
                  <a:gd name="T8" fmla="*/ 781 w 1021"/>
                  <a:gd name="T9" fmla="*/ 205 h 1113"/>
                  <a:gd name="T10" fmla="*/ 793 w 1021"/>
                  <a:gd name="T11" fmla="*/ 288 h 1113"/>
                  <a:gd name="T12" fmla="*/ 781 w 1021"/>
                  <a:gd name="T13" fmla="*/ 373 h 1113"/>
                  <a:gd name="T14" fmla="*/ 750 w 1021"/>
                  <a:gd name="T15" fmla="*/ 456 h 1113"/>
                  <a:gd name="T16" fmla="*/ 701 w 1021"/>
                  <a:gd name="T17" fmla="*/ 530 h 1113"/>
                  <a:gd name="T18" fmla="*/ 637 w 1021"/>
                  <a:gd name="T19" fmla="*/ 588 h 1113"/>
                  <a:gd name="T20" fmla="*/ 742 w 1021"/>
                  <a:gd name="T21" fmla="*/ 628 h 1113"/>
                  <a:gd name="T22" fmla="*/ 835 w 1021"/>
                  <a:gd name="T23" fmla="*/ 685 h 1113"/>
                  <a:gd name="T24" fmla="*/ 912 w 1021"/>
                  <a:gd name="T25" fmla="*/ 754 h 1113"/>
                  <a:gd name="T26" fmla="*/ 971 w 1021"/>
                  <a:gd name="T27" fmla="*/ 831 h 1113"/>
                  <a:gd name="T28" fmla="*/ 1008 w 1021"/>
                  <a:gd name="T29" fmla="*/ 910 h 1113"/>
                  <a:gd name="T30" fmla="*/ 1021 w 1021"/>
                  <a:gd name="T31" fmla="*/ 985 h 1113"/>
                  <a:gd name="T32" fmla="*/ 1008 w 1021"/>
                  <a:gd name="T33" fmla="*/ 1018 h 1113"/>
                  <a:gd name="T34" fmla="*/ 969 w 1021"/>
                  <a:gd name="T35" fmla="*/ 1046 h 1113"/>
                  <a:gd name="T36" fmla="*/ 908 w 1021"/>
                  <a:gd name="T37" fmla="*/ 1069 h 1113"/>
                  <a:gd name="T38" fmla="*/ 831 w 1021"/>
                  <a:gd name="T39" fmla="*/ 1087 h 1113"/>
                  <a:gd name="T40" fmla="*/ 741 w 1021"/>
                  <a:gd name="T41" fmla="*/ 1101 h 1113"/>
                  <a:gd name="T42" fmla="*/ 641 w 1021"/>
                  <a:gd name="T43" fmla="*/ 1110 h 1113"/>
                  <a:gd name="T44" fmla="*/ 536 w 1021"/>
                  <a:gd name="T45" fmla="*/ 1113 h 1113"/>
                  <a:gd name="T46" fmla="*/ 431 w 1021"/>
                  <a:gd name="T47" fmla="*/ 1112 h 1113"/>
                  <a:gd name="T48" fmla="*/ 330 w 1021"/>
                  <a:gd name="T49" fmla="*/ 1107 h 1113"/>
                  <a:gd name="T50" fmla="*/ 234 w 1021"/>
                  <a:gd name="T51" fmla="*/ 1095 h 1113"/>
                  <a:gd name="T52" fmla="*/ 150 w 1021"/>
                  <a:gd name="T53" fmla="*/ 1079 h 1113"/>
                  <a:gd name="T54" fmla="*/ 81 w 1021"/>
                  <a:gd name="T55" fmla="*/ 1059 h 1113"/>
                  <a:gd name="T56" fmla="*/ 30 w 1021"/>
                  <a:gd name="T57" fmla="*/ 1033 h 1113"/>
                  <a:gd name="T58" fmla="*/ 4 w 1021"/>
                  <a:gd name="T59" fmla="*/ 1002 h 1113"/>
                  <a:gd name="T60" fmla="*/ 4 w 1021"/>
                  <a:gd name="T61" fmla="*/ 948 h 1113"/>
                  <a:gd name="T62" fmla="*/ 29 w 1021"/>
                  <a:gd name="T63" fmla="*/ 870 h 1113"/>
                  <a:gd name="T64" fmla="*/ 77 w 1021"/>
                  <a:gd name="T65" fmla="*/ 792 h 1113"/>
                  <a:gd name="T66" fmla="*/ 145 w 1021"/>
                  <a:gd name="T67" fmla="*/ 718 h 1113"/>
                  <a:gd name="T68" fmla="*/ 231 w 1021"/>
                  <a:gd name="T69" fmla="*/ 654 h 1113"/>
                  <a:gd name="T70" fmla="*/ 331 w 1021"/>
                  <a:gd name="T71" fmla="*/ 605 h 1113"/>
                  <a:gd name="T72" fmla="*/ 352 w 1021"/>
                  <a:gd name="T73" fmla="*/ 562 h 1113"/>
                  <a:gd name="T74" fmla="*/ 295 w 1021"/>
                  <a:gd name="T75" fmla="*/ 495 h 1113"/>
                  <a:gd name="T76" fmla="*/ 254 w 1021"/>
                  <a:gd name="T77" fmla="*/ 415 h 1113"/>
                  <a:gd name="T78" fmla="*/ 231 w 1021"/>
                  <a:gd name="T79" fmla="*/ 330 h 1113"/>
                  <a:gd name="T80" fmla="*/ 231 w 1021"/>
                  <a:gd name="T81" fmla="*/ 246 h 1113"/>
                  <a:gd name="T82" fmla="*/ 255 w 1021"/>
                  <a:gd name="T83" fmla="*/ 167 h 1113"/>
                  <a:gd name="T84" fmla="*/ 298 w 1021"/>
                  <a:gd name="T85" fmla="*/ 99 h 1113"/>
                  <a:gd name="T86" fmla="*/ 358 w 1021"/>
                  <a:gd name="T87" fmla="*/ 47 h 1113"/>
                  <a:gd name="T88" fmla="*/ 429 w 1021"/>
                  <a:gd name="T89" fmla="*/ 12 h 1113"/>
                  <a:gd name="T90" fmla="*/ 511 w 1021"/>
                  <a:gd name="T9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1" h="1113">
                    <a:moveTo>
                      <a:pt x="511" y="0"/>
                    </a:moveTo>
                    <a:lnTo>
                      <a:pt x="552" y="3"/>
                    </a:lnTo>
                    <a:lnTo>
                      <a:pt x="592" y="12"/>
                    </a:lnTo>
                    <a:lnTo>
                      <a:pt x="629" y="27"/>
                    </a:lnTo>
                    <a:lnTo>
                      <a:pt x="664" y="47"/>
                    </a:lnTo>
                    <a:lnTo>
                      <a:pt x="696" y="70"/>
                    </a:lnTo>
                    <a:lnTo>
                      <a:pt x="724" y="99"/>
                    </a:lnTo>
                    <a:lnTo>
                      <a:pt x="747" y="131"/>
                    </a:lnTo>
                    <a:lnTo>
                      <a:pt x="766" y="167"/>
                    </a:lnTo>
                    <a:lnTo>
                      <a:pt x="781" y="205"/>
                    </a:lnTo>
                    <a:lnTo>
                      <a:pt x="790" y="246"/>
                    </a:lnTo>
                    <a:lnTo>
                      <a:pt x="793" y="288"/>
                    </a:lnTo>
                    <a:lnTo>
                      <a:pt x="790" y="330"/>
                    </a:lnTo>
                    <a:lnTo>
                      <a:pt x="781" y="373"/>
                    </a:lnTo>
                    <a:lnTo>
                      <a:pt x="768" y="415"/>
                    </a:lnTo>
                    <a:lnTo>
                      <a:pt x="750" y="456"/>
                    </a:lnTo>
                    <a:lnTo>
                      <a:pt x="726" y="495"/>
                    </a:lnTo>
                    <a:lnTo>
                      <a:pt x="701" y="530"/>
                    </a:lnTo>
                    <a:lnTo>
                      <a:pt x="670" y="562"/>
                    </a:lnTo>
                    <a:lnTo>
                      <a:pt x="637" y="588"/>
                    </a:lnTo>
                    <a:lnTo>
                      <a:pt x="691" y="605"/>
                    </a:lnTo>
                    <a:lnTo>
                      <a:pt x="742" y="628"/>
                    </a:lnTo>
                    <a:lnTo>
                      <a:pt x="790" y="654"/>
                    </a:lnTo>
                    <a:lnTo>
                      <a:pt x="835" y="685"/>
                    </a:lnTo>
                    <a:lnTo>
                      <a:pt x="876" y="718"/>
                    </a:lnTo>
                    <a:lnTo>
                      <a:pt x="912" y="754"/>
                    </a:lnTo>
                    <a:lnTo>
                      <a:pt x="944" y="792"/>
                    </a:lnTo>
                    <a:lnTo>
                      <a:pt x="971" y="831"/>
                    </a:lnTo>
                    <a:lnTo>
                      <a:pt x="992" y="870"/>
                    </a:lnTo>
                    <a:lnTo>
                      <a:pt x="1008" y="910"/>
                    </a:lnTo>
                    <a:lnTo>
                      <a:pt x="1018" y="948"/>
                    </a:lnTo>
                    <a:lnTo>
                      <a:pt x="1021" y="985"/>
                    </a:lnTo>
                    <a:lnTo>
                      <a:pt x="1018" y="1002"/>
                    </a:lnTo>
                    <a:lnTo>
                      <a:pt x="1008" y="1018"/>
                    </a:lnTo>
                    <a:lnTo>
                      <a:pt x="991" y="1033"/>
                    </a:lnTo>
                    <a:lnTo>
                      <a:pt x="969" y="1046"/>
                    </a:lnTo>
                    <a:lnTo>
                      <a:pt x="941" y="1059"/>
                    </a:lnTo>
                    <a:lnTo>
                      <a:pt x="908" y="1069"/>
                    </a:lnTo>
                    <a:lnTo>
                      <a:pt x="871" y="1079"/>
                    </a:lnTo>
                    <a:lnTo>
                      <a:pt x="831" y="1087"/>
                    </a:lnTo>
                    <a:lnTo>
                      <a:pt x="787" y="1095"/>
                    </a:lnTo>
                    <a:lnTo>
                      <a:pt x="741" y="1101"/>
                    </a:lnTo>
                    <a:lnTo>
                      <a:pt x="692" y="1107"/>
                    </a:lnTo>
                    <a:lnTo>
                      <a:pt x="641" y="1110"/>
                    </a:lnTo>
                    <a:lnTo>
                      <a:pt x="590" y="1112"/>
                    </a:lnTo>
                    <a:lnTo>
                      <a:pt x="536" y="1113"/>
                    </a:lnTo>
                    <a:lnTo>
                      <a:pt x="484" y="1113"/>
                    </a:lnTo>
                    <a:lnTo>
                      <a:pt x="431" y="1112"/>
                    </a:lnTo>
                    <a:lnTo>
                      <a:pt x="380" y="1110"/>
                    </a:lnTo>
                    <a:lnTo>
                      <a:pt x="330" y="1107"/>
                    </a:lnTo>
                    <a:lnTo>
                      <a:pt x="281" y="1101"/>
                    </a:lnTo>
                    <a:lnTo>
                      <a:pt x="234" y="1095"/>
                    </a:lnTo>
                    <a:lnTo>
                      <a:pt x="190" y="1087"/>
                    </a:lnTo>
                    <a:lnTo>
                      <a:pt x="150" y="1079"/>
                    </a:lnTo>
                    <a:lnTo>
                      <a:pt x="113" y="1069"/>
                    </a:lnTo>
                    <a:lnTo>
                      <a:pt x="81" y="1059"/>
                    </a:lnTo>
                    <a:lnTo>
                      <a:pt x="53" y="1046"/>
                    </a:lnTo>
                    <a:lnTo>
                      <a:pt x="30" y="1033"/>
                    </a:lnTo>
                    <a:lnTo>
                      <a:pt x="14" y="1018"/>
                    </a:lnTo>
                    <a:lnTo>
                      <a:pt x="4" y="1002"/>
                    </a:lnTo>
                    <a:lnTo>
                      <a:pt x="0" y="985"/>
                    </a:lnTo>
                    <a:lnTo>
                      <a:pt x="4" y="948"/>
                    </a:lnTo>
                    <a:lnTo>
                      <a:pt x="12" y="910"/>
                    </a:lnTo>
                    <a:lnTo>
                      <a:pt x="29" y="870"/>
                    </a:lnTo>
                    <a:lnTo>
                      <a:pt x="50" y="831"/>
                    </a:lnTo>
                    <a:lnTo>
                      <a:pt x="77" y="792"/>
                    </a:lnTo>
                    <a:lnTo>
                      <a:pt x="110" y="754"/>
                    </a:lnTo>
                    <a:lnTo>
                      <a:pt x="145" y="718"/>
                    </a:lnTo>
                    <a:lnTo>
                      <a:pt x="187" y="685"/>
                    </a:lnTo>
                    <a:lnTo>
                      <a:pt x="231" y="654"/>
                    </a:lnTo>
                    <a:lnTo>
                      <a:pt x="279" y="628"/>
                    </a:lnTo>
                    <a:lnTo>
                      <a:pt x="331" y="605"/>
                    </a:lnTo>
                    <a:lnTo>
                      <a:pt x="384" y="588"/>
                    </a:lnTo>
                    <a:lnTo>
                      <a:pt x="352" y="562"/>
                    </a:lnTo>
                    <a:lnTo>
                      <a:pt x="322" y="530"/>
                    </a:lnTo>
                    <a:lnTo>
                      <a:pt x="295" y="495"/>
                    </a:lnTo>
                    <a:lnTo>
                      <a:pt x="272" y="456"/>
                    </a:lnTo>
                    <a:lnTo>
                      <a:pt x="254" y="415"/>
                    </a:lnTo>
                    <a:lnTo>
                      <a:pt x="240" y="373"/>
                    </a:lnTo>
                    <a:lnTo>
                      <a:pt x="231" y="330"/>
                    </a:lnTo>
                    <a:lnTo>
                      <a:pt x="229" y="288"/>
                    </a:lnTo>
                    <a:lnTo>
                      <a:pt x="231" y="246"/>
                    </a:lnTo>
                    <a:lnTo>
                      <a:pt x="240" y="205"/>
                    </a:lnTo>
                    <a:lnTo>
                      <a:pt x="255" y="167"/>
                    </a:lnTo>
                    <a:lnTo>
                      <a:pt x="274" y="131"/>
                    </a:lnTo>
                    <a:lnTo>
                      <a:pt x="298" y="99"/>
                    </a:lnTo>
                    <a:lnTo>
                      <a:pt x="325" y="70"/>
                    </a:lnTo>
                    <a:lnTo>
                      <a:pt x="358" y="47"/>
                    </a:lnTo>
                    <a:lnTo>
                      <a:pt x="392" y="27"/>
                    </a:lnTo>
                    <a:lnTo>
                      <a:pt x="429" y="12"/>
                    </a:lnTo>
                    <a:lnTo>
                      <a:pt x="469" y="3"/>
                    </a:lnTo>
                    <a:lnTo>
                      <a:pt x="5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3505" y="1268"/>
                <a:ext cx="153" cy="170"/>
              </a:xfrm>
              <a:custGeom>
                <a:avLst/>
                <a:gdLst>
                  <a:gd name="T0" fmla="*/ 229 w 458"/>
                  <a:gd name="T1" fmla="*/ 0 h 510"/>
                  <a:gd name="T2" fmla="*/ 266 w 458"/>
                  <a:gd name="T3" fmla="*/ 3 h 510"/>
                  <a:gd name="T4" fmla="*/ 300 w 458"/>
                  <a:gd name="T5" fmla="*/ 12 h 510"/>
                  <a:gd name="T6" fmla="*/ 334 w 458"/>
                  <a:gd name="T7" fmla="*/ 25 h 510"/>
                  <a:gd name="T8" fmla="*/ 364 w 458"/>
                  <a:gd name="T9" fmla="*/ 45 h 510"/>
                  <a:gd name="T10" fmla="*/ 390 w 458"/>
                  <a:gd name="T11" fmla="*/ 67 h 510"/>
                  <a:gd name="T12" fmla="*/ 413 w 458"/>
                  <a:gd name="T13" fmla="*/ 95 h 510"/>
                  <a:gd name="T14" fmla="*/ 432 w 458"/>
                  <a:gd name="T15" fmla="*/ 125 h 510"/>
                  <a:gd name="T16" fmla="*/ 445 w 458"/>
                  <a:gd name="T17" fmla="*/ 158 h 510"/>
                  <a:gd name="T18" fmla="*/ 454 w 458"/>
                  <a:gd name="T19" fmla="*/ 195 h 510"/>
                  <a:gd name="T20" fmla="*/ 458 w 458"/>
                  <a:gd name="T21" fmla="*/ 232 h 510"/>
                  <a:gd name="T22" fmla="*/ 454 w 458"/>
                  <a:gd name="T23" fmla="*/ 268 h 510"/>
                  <a:gd name="T24" fmla="*/ 448 w 458"/>
                  <a:gd name="T25" fmla="*/ 304 h 510"/>
                  <a:gd name="T26" fmla="*/ 435 w 458"/>
                  <a:gd name="T27" fmla="*/ 339 h 510"/>
                  <a:gd name="T28" fmla="*/ 420 w 458"/>
                  <a:gd name="T29" fmla="*/ 372 h 510"/>
                  <a:gd name="T30" fmla="*/ 401 w 458"/>
                  <a:gd name="T31" fmla="*/ 404 h 510"/>
                  <a:gd name="T32" fmla="*/ 378 w 458"/>
                  <a:gd name="T33" fmla="*/ 434 h 510"/>
                  <a:gd name="T34" fmla="*/ 353 w 458"/>
                  <a:gd name="T35" fmla="*/ 460 h 510"/>
                  <a:gd name="T36" fmla="*/ 325 w 458"/>
                  <a:gd name="T37" fmla="*/ 480 h 510"/>
                  <a:gd name="T38" fmla="*/ 295 w 458"/>
                  <a:gd name="T39" fmla="*/ 496 h 510"/>
                  <a:gd name="T40" fmla="*/ 262 w 458"/>
                  <a:gd name="T41" fmla="*/ 506 h 510"/>
                  <a:gd name="T42" fmla="*/ 229 w 458"/>
                  <a:gd name="T43" fmla="*/ 510 h 510"/>
                  <a:gd name="T44" fmla="*/ 195 w 458"/>
                  <a:gd name="T45" fmla="*/ 506 h 510"/>
                  <a:gd name="T46" fmla="*/ 163 w 458"/>
                  <a:gd name="T47" fmla="*/ 496 h 510"/>
                  <a:gd name="T48" fmla="*/ 133 w 458"/>
                  <a:gd name="T49" fmla="*/ 480 h 510"/>
                  <a:gd name="T50" fmla="*/ 104 w 458"/>
                  <a:gd name="T51" fmla="*/ 460 h 510"/>
                  <a:gd name="T52" fmla="*/ 79 w 458"/>
                  <a:gd name="T53" fmla="*/ 434 h 510"/>
                  <a:gd name="T54" fmla="*/ 56 w 458"/>
                  <a:gd name="T55" fmla="*/ 404 h 510"/>
                  <a:gd name="T56" fmla="*/ 37 w 458"/>
                  <a:gd name="T57" fmla="*/ 372 h 510"/>
                  <a:gd name="T58" fmla="*/ 21 w 458"/>
                  <a:gd name="T59" fmla="*/ 339 h 510"/>
                  <a:gd name="T60" fmla="*/ 10 w 458"/>
                  <a:gd name="T61" fmla="*/ 304 h 510"/>
                  <a:gd name="T62" fmla="*/ 2 w 458"/>
                  <a:gd name="T63" fmla="*/ 268 h 510"/>
                  <a:gd name="T64" fmla="*/ 0 w 458"/>
                  <a:gd name="T65" fmla="*/ 232 h 510"/>
                  <a:gd name="T66" fmla="*/ 3 w 458"/>
                  <a:gd name="T67" fmla="*/ 195 h 510"/>
                  <a:gd name="T68" fmla="*/ 12 w 458"/>
                  <a:gd name="T69" fmla="*/ 158 h 510"/>
                  <a:gd name="T70" fmla="*/ 25 w 458"/>
                  <a:gd name="T71" fmla="*/ 125 h 510"/>
                  <a:gd name="T72" fmla="*/ 44 w 458"/>
                  <a:gd name="T73" fmla="*/ 95 h 510"/>
                  <a:gd name="T74" fmla="*/ 67 w 458"/>
                  <a:gd name="T75" fmla="*/ 67 h 510"/>
                  <a:gd name="T76" fmla="*/ 94 w 458"/>
                  <a:gd name="T77" fmla="*/ 45 h 510"/>
                  <a:gd name="T78" fmla="*/ 124 w 458"/>
                  <a:gd name="T79" fmla="*/ 25 h 510"/>
                  <a:gd name="T80" fmla="*/ 156 w 458"/>
                  <a:gd name="T81" fmla="*/ 12 h 510"/>
                  <a:gd name="T82" fmla="*/ 192 w 458"/>
                  <a:gd name="T83" fmla="*/ 3 h 510"/>
                  <a:gd name="T84" fmla="*/ 229 w 458"/>
                  <a:gd name="T85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8" h="510">
                    <a:moveTo>
                      <a:pt x="229" y="0"/>
                    </a:moveTo>
                    <a:lnTo>
                      <a:pt x="266" y="3"/>
                    </a:lnTo>
                    <a:lnTo>
                      <a:pt x="300" y="12"/>
                    </a:lnTo>
                    <a:lnTo>
                      <a:pt x="334" y="25"/>
                    </a:lnTo>
                    <a:lnTo>
                      <a:pt x="364" y="45"/>
                    </a:lnTo>
                    <a:lnTo>
                      <a:pt x="390" y="67"/>
                    </a:lnTo>
                    <a:lnTo>
                      <a:pt x="413" y="95"/>
                    </a:lnTo>
                    <a:lnTo>
                      <a:pt x="432" y="125"/>
                    </a:lnTo>
                    <a:lnTo>
                      <a:pt x="445" y="158"/>
                    </a:lnTo>
                    <a:lnTo>
                      <a:pt x="454" y="195"/>
                    </a:lnTo>
                    <a:lnTo>
                      <a:pt x="458" y="232"/>
                    </a:lnTo>
                    <a:lnTo>
                      <a:pt x="454" y="268"/>
                    </a:lnTo>
                    <a:lnTo>
                      <a:pt x="448" y="304"/>
                    </a:lnTo>
                    <a:lnTo>
                      <a:pt x="435" y="339"/>
                    </a:lnTo>
                    <a:lnTo>
                      <a:pt x="420" y="372"/>
                    </a:lnTo>
                    <a:lnTo>
                      <a:pt x="401" y="404"/>
                    </a:lnTo>
                    <a:lnTo>
                      <a:pt x="378" y="434"/>
                    </a:lnTo>
                    <a:lnTo>
                      <a:pt x="353" y="460"/>
                    </a:lnTo>
                    <a:lnTo>
                      <a:pt x="325" y="480"/>
                    </a:lnTo>
                    <a:lnTo>
                      <a:pt x="295" y="496"/>
                    </a:lnTo>
                    <a:lnTo>
                      <a:pt x="262" y="506"/>
                    </a:lnTo>
                    <a:lnTo>
                      <a:pt x="229" y="510"/>
                    </a:lnTo>
                    <a:lnTo>
                      <a:pt x="195" y="506"/>
                    </a:lnTo>
                    <a:lnTo>
                      <a:pt x="163" y="496"/>
                    </a:lnTo>
                    <a:lnTo>
                      <a:pt x="133" y="480"/>
                    </a:lnTo>
                    <a:lnTo>
                      <a:pt x="104" y="460"/>
                    </a:lnTo>
                    <a:lnTo>
                      <a:pt x="79" y="434"/>
                    </a:lnTo>
                    <a:lnTo>
                      <a:pt x="56" y="404"/>
                    </a:lnTo>
                    <a:lnTo>
                      <a:pt x="37" y="372"/>
                    </a:lnTo>
                    <a:lnTo>
                      <a:pt x="21" y="339"/>
                    </a:lnTo>
                    <a:lnTo>
                      <a:pt x="10" y="304"/>
                    </a:lnTo>
                    <a:lnTo>
                      <a:pt x="2" y="268"/>
                    </a:lnTo>
                    <a:lnTo>
                      <a:pt x="0" y="232"/>
                    </a:lnTo>
                    <a:lnTo>
                      <a:pt x="3" y="195"/>
                    </a:lnTo>
                    <a:lnTo>
                      <a:pt x="12" y="158"/>
                    </a:lnTo>
                    <a:lnTo>
                      <a:pt x="25" y="125"/>
                    </a:lnTo>
                    <a:lnTo>
                      <a:pt x="44" y="95"/>
                    </a:lnTo>
                    <a:lnTo>
                      <a:pt x="67" y="67"/>
                    </a:lnTo>
                    <a:lnTo>
                      <a:pt x="94" y="45"/>
                    </a:lnTo>
                    <a:lnTo>
                      <a:pt x="124" y="25"/>
                    </a:lnTo>
                    <a:lnTo>
                      <a:pt x="156" y="12"/>
                    </a:lnTo>
                    <a:lnTo>
                      <a:pt x="192" y="3"/>
                    </a:lnTo>
                    <a:lnTo>
                      <a:pt x="2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3353" y="1222"/>
                <a:ext cx="1027" cy="1204"/>
              </a:xfrm>
              <a:custGeom>
                <a:avLst/>
                <a:gdLst>
                  <a:gd name="T0" fmla="*/ 1468 w 3082"/>
                  <a:gd name="T1" fmla="*/ 350 h 3612"/>
                  <a:gd name="T2" fmla="*/ 1570 w 3082"/>
                  <a:gd name="T3" fmla="*/ 969 h 3612"/>
                  <a:gd name="T4" fmla="*/ 1480 w 3082"/>
                  <a:gd name="T5" fmla="*/ 1074 h 3612"/>
                  <a:gd name="T6" fmla="*/ 1492 w 3082"/>
                  <a:gd name="T7" fmla="*/ 1392 h 3612"/>
                  <a:gd name="T8" fmla="*/ 2977 w 3082"/>
                  <a:gd name="T9" fmla="*/ 1392 h 3612"/>
                  <a:gd name="T10" fmla="*/ 2977 w 3082"/>
                  <a:gd name="T11" fmla="*/ 292 h 3612"/>
                  <a:gd name="T12" fmla="*/ 2271 w 3082"/>
                  <a:gd name="T13" fmla="*/ 12 h 3612"/>
                  <a:gd name="T14" fmla="*/ 2983 w 3082"/>
                  <a:gd name="T15" fmla="*/ 198 h 3612"/>
                  <a:gd name="T16" fmla="*/ 3082 w 3082"/>
                  <a:gd name="T17" fmla="*/ 1334 h 3612"/>
                  <a:gd name="T18" fmla="*/ 2952 w 3082"/>
                  <a:gd name="T19" fmla="*/ 1495 h 3612"/>
                  <a:gd name="T20" fmla="*/ 2860 w 3082"/>
                  <a:gd name="T21" fmla="*/ 2544 h 3612"/>
                  <a:gd name="T22" fmla="*/ 2784 w 3082"/>
                  <a:gd name="T23" fmla="*/ 2538 h 3612"/>
                  <a:gd name="T24" fmla="*/ 2284 w 3082"/>
                  <a:gd name="T25" fmla="*/ 2251 h 3612"/>
                  <a:gd name="T26" fmla="*/ 2177 w 3082"/>
                  <a:gd name="T27" fmla="*/ 2234 h 3612"/>
                  <a:gd name="T28" fmla="*/ 1680 w 3082"/>
                  <a:gd name="T29" fmla="*/ 2543 h 3612"/>
                  <a:gd name="T30" fmla="*/ 1814 w 3082"/>
                  <a:gd name="T31" fmla="*/ 2787 h 3612"/>
                  <a:gd name="T32" fmla="*/ 1691 w 3082"/>
                  <a:gd name="T33" fmla="*/ 3061 h 3612"/>
                  <a:gd name="T34" fmla="*/ 1934 w 3082"/>
                  <a:gd name="T35" fmla="*/ 3253 h 3612"/>
                  <a:gd name="T36" fmla="*/ 2040 w 3082"/>
                  <a:gd name="T37" fmla="*/ 3501 h 3612"/>
                  <a:gd name="T38" fmla="*/ 1852 w 3082"/>
                  <a:gd name="T39" fmla="*/ 3586 h 3612"/>
                  <a:gd name="T40" fmla="*/ 1506 w 3082"/>
                  <a:gd name="T41" fmla="*/ 3612 h 3612"/>
                  <a:gd name="T42" fmla="*/ 1171 w 3082"/>
                  <a:gd name="T43" fmla="*/ 3578 h 3612"/>
                  <a:gd name="T44" fmla="*/ 1021 w 3082"/>
                  <a:gd name="T45" fmla="*/ 3484 h 3612"/>
                  <a:gd name="T46" fmla="*/ 1167 w 3082"/>
                  <a:gd name="T47" fmla="*/ 3217 h 3612"/>
                  <a:gd name="T48" fmla="*/ 1343 w 3082"/>
                  <a:gd name="T49" fmla="*/ 3029 h 3612"/>
                  <a:gd name="T50" fmla="*/ 1253 w 3082"/>
                  <a:gd name="T51" fmla="*/ 2745 h 3612"/>
                  <a:gd name="T52" fmla="*/ 1413 w 3082"/>
                  <a:gd name="T53" fmla="*/ 2526 h 3612"/>
                  <a:gd name="T54" fmla="*/ 1585 w 3082"/>
                  <a:gd name="T55" fmla="*/ 2477 h 3612"/>
                  <a:gd name="T56" fmla="*/ 1416 w 3082"/>
                  <a:gd name="T57" fmla="*/ 1427 h 3612"/>
                  <a:gd name="T58" fmla="*/ 1017 w 3082"/>
                  <a:gd name="T59" fmla="*/ 922 h 3612"/>
                  <a:gd name="T60" fmla="*/ 938 w 3082"/>
                  <a:gd name="T61" fmla="*/ 897 h 3612"/>
                  <a:gd name="T62" fmla="*/ 957 w 3082"/>
                  <a:gd name="T63" fmla="*/ 2540 h 3612"/>
                  <a:gd name="T64" fmla="*/ 837 w 3082"/>
                  <a:gd name="T65" fmla="*/ 2533 h 3612"/>
                  <a:gd name="T66" fmla="*/ 685 w 3082"/>
                  <a:gd name="T67" fmla="*/ 1639 h 3612"/>
                  <a:gd name="T68" fmla="*/ 597 w 3082"/>
                  <a:gd name="T69" fmla="*/ 2514 h 3612"/>
                  <a:gd name="T70" fmla="*/ 781 w 3082"/>
                  <a:gd name="T71" fmla="*/ 2705 h 3612"/>
                  <a:gd name="T72" fmla="*/ 726 w 3082"/>
                  <a:gd name="T73" fmla="*/ 2994 h 3612"/>
                  <a:gd name="T74" fmla="*/ 834 w 3082"/>
                  <a:gd name="T75" fmla="*/ 3184 h 3612"/>
                  <a:gd name="T76" fmla="*/ 1018 w 3082"/>
                  <a:gd name="T77" fmla="*/ 3447 h 3612"/>
                  <a:gd name="T78" fmla="*/ 908 w 3082"/>
                  <a:gd name="T79" fmla="*/ 3568 h 3612"/>
                  <a:gd name="T80" fmla="*/ 589 w 3082"/>
                  <a:gd name="T81" fmla="*/ 3611 h 3612"/>
                  <a:gd name="T82" fmla="*/ 233 w 3082"/>
                  <a:gd name="T83" fmla="*/ 3594 h 3612"/>
                  <a:gd name="T84" fmla="*/ 13 w 3082"/>
                  <a:gd name="T85" fmla="*/ 3517 h 3612"/>
                  <a:gd name="T86" fmla="*/ 77 w 3082"/>
                  <a:gd name="T87" fmla="*/ 3291 h 3612"/>
                  <a:gd name="T88" fmla="*/ 384 w 3082"/>
                  <a:gd name="T89" fmla="*/ 3087 h 3612"/>
                  <a:gd name="T90" fmla="*/ 231 w 3082"/>
                  <a:gd name="T91" fmla="*/ 2829 h 3612"/>
                  <a:gd name="T92" fmla="*/ 327 w 3082"/>
                  <a:gd name="T93" fmla="*/ 2568 h 3612"/>
                  <a:gd name="T94" fmla="*/ 431 w 3082"/>
                  <a:gd name="T95" fmla="*/ 1524 h 3612"/>
                  <a:gd name="T96" fmla="*/ 235 w 3082"/>
                  <a:gd name="T97" fmla="*/ 1570 h 3612"/>
                  <a:gd name="T98" fmla="*/ 107 w 3082"/>
                  <a:gd name="T99" fmla="*/ 1555 h 3612"/>
                  <a:gd name="T100" fmla="*/ 237 w 3082"/>
                  <a:gd name="T101" fmla="*/ 809 h 3612"/>
                  <a:gd name="T102" fmla="*/ 268 w 3082"/>
                  <a:gd name="T103" fmla="*/ 763 h 3612"/>
                  <a:gd name="T104" fmla="*/ 297 w 3082"/>
                  <a:gd name="T105" fmla="*/ 746 h 3612"/>
                  <a:gd name="T106" fmla="*/ 461 w 3082"/>
                  <a:gd name="T107" fmla="*/ 699 h 3612"/>
                  <a:gd name="T108" fmla="*/ 672 w 3082"/>
                  <a:gd name="T109" fmla="*/ 713 h 3612"/>
                  <a:gd name="T110" fmla="*/ 759 w 3082"/>
                  <a:gd name="T111" fmla="*/ 673 h 3612"/>
                  <a:gd name="T112" fmla="*/ 1010 w 3082"/>
                  <a:gd name="T113" fmla="*/ 726 h 3612"/>
                  <a:gd name="T114" fmla="*/ 1391 w 3082"/>
                  <a:gd name="T115" fmla="*/ 317 h 3612"/>
                  <a:gd name="T116" fmla="*/ 1549 w 3082"/>
                  <a:gd name="T117" fmla="*/ 186 h 3612"/>
                  <a:gd name="T118" fmla="*/ 2235 w 3082"/>
                  <a:gd name="T119" fmla="*/ 0 h 3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82" h="3612">
                    <a:moveTo>
                      <a:pt x="1549" y="268"/>
                    </a:moveTo>
                    <a:lnTo>
                      <a:pt x="1528" y="270"/>
                    </a:lnTo>
                    <a:lnTo>
                      <a:pt x="1508" y="278"/>
                    </a:lnTo>
                    <a:lnTo>
                      <a:pt x="1492" y="292"/>
                    </a:lnTo>
                    <a:lnTo>
                      <a:pt x="1479" y="307"/>
                    </a:lnTo>
                    <a:lnTo>
                      <a:pt x="1471" y="328"/>
                    </a:lnTo>
                    <a:lnTo>
                      <a:pt x="1468" y="350"/>
                    </a:lnTo>
                    <a:lnTo>
                      <a:pt x="1468" y="881"/>
                    </a:lnTo>
                    <a:lnTo>
                      <a:pt x="1508" y="894"/>
                    </a:lnTo>
                    <a:lnTo>
                      <a:pt x="1527" y="903"/>
                    </a:lnTo>
                    <a:lnTo>
                      <a:pt x="1544" y="916"/>
                    </a:lnTo>
                    <a:lnTo>
                      <a:pt x="1556" y="932"/>
                    </a:lnTo>
                    <a:lnTo>
                      <a:pt x="1565" y="950"/>
                    </a:lnTo>
                    <a:lnTo>
                      <a:pt x="1570" y="969"/>
                    </a:lnTo>
                    <a:lnTo>
                      <a:pt x="1571" y="990"/>
                    </a:lnTo>
                    <a:lnTo>
                      <a:pt x="1566" y="1011"/>
                    </a:lnTo>
                    <a:lnTo>
                      <a:pt x="1556" y="1033"/>
                    </a:lnTo>
                    <a:lnTo>
                      <a:pt x="1542" y="1050"/>
                    </a:lnTo>
                    <a:lnTo>
                      <a:pt x="1523" y="1063"/>
                    </a:lnTo>
                    <a:lnTo>
                      <a:pt x="1502" y="1072"/>
                    </a:lnTo>
                    <a:lnTo>
                      <a:pt x="1480" y="1074"/>
                    </a:lnTo>
                    <a:lnTo>
                      <a:pt x="1477" y="1074"/>
                    </a:lnTo>
                    <a:lnTo>
                      <a:pt x="1472" y="1073"/>
                    </a:lnTo>
                    <a:lnTo>
                      <a:pt x="1469" y="1072"/>
                    </a:lnTo>
                    <a:lnTo>
                      <a:pt x="1469" y="1334"/>
                    </a:lnTo>
                    <a:lnTo>
                      <a:pt x="1471" y="1356"/>
                    </a:lnTo>
                    <a:lnTo>
                      <a:pt x="1480" y="1376"/>
                    </a:lnTo>
                    <a:lnTo>
                      <a:pt x="1492" y="1392"/>
                    </a:lnTo>
                    <a:lnTo>
                      <a:pt x="1508" y="1405"/>
                    </a:lnTo>
                    <a:lnTo>
                      <a:pt x="1528" y="1414"/>
                    </a:lnTo>
                    <a:lnTo>
                      <a:pt x="1549" y="1416"/>
                    </a:lnTo>
                    <a:lnTo>
                      <a:pt x="2920" y="1416"/>
                    </a:lnTo>
                    <a:lnTo>
                      <a:pt x="2941" y="1414"/>
                    </a:lnTo>
                    <a:lnTo>
                      <a:pt x="2961" y="1405"/>
                    </a:lnTo>
                    <a:lnTo>
                      <a:pt x="2977" y="1392"/>
                    </a:lnTo>
                    <a:lnTo>
                      <a:pt x="2990" y="1376"/>
                    </a:lnTo>
                    <a:lnTo>
                      <a:pt x="2998" y="1356"/>
                    </a:lnTo>
                    <a:lnTo>
                      <a:pt x="3002" y="1334"/>
                    </a:lnTo>
                    <a:lnTo>
                      <a:pt x="3002" y="350"/>
                    </a:lnTo>
                    <a:lnTo>
                      <a:pt x="2998" y="328"/>
                    </a:lnTo>
                    <a:lnTo>
                      <a:pt x="2990" y="307"/>
                    </a:lnTo>
                    <a:lnTo>
                      <a:pt x="2977" y="292"/>
                    </a:lnTo>
                    <a:lnTo>
                      <a:pt x="2961" y="278"/>
                    </a:lnTo>
                    <a:lnTo>
                      <a:pt x="2941" y="270"/>
                    </a:lnTo>
                    <a:lnTo>
                      <a:pt x="2920" y="268"/>
                    </a:lnTo>
                    <a:lnTo>
                      <a:pt x="1549" y="268"/>
                    </a:lnTo>
                    <a:close/>
                    <a:moveTo>
                      <a:pt x="2235" y="0"/>
                    </a:moveTo>
                    <a:lnTo>
                      <a:pt x="2254" y="4"/>
                    </a:lnTo>
                    <a:lnTo>
                      <a:pt x="2271" y="12"/>
                    </a:lnTo>
                    <a:lnTo>
                      <a:pt x="2283" y="25"/>
                    </a:lnTo>
                    <a:lnTo>
                      <a:pt x="2292" y="42"/>
                    </a:lnTo>
                    <a:lnTo>
                      <a:pt x="2296" y="62"/>
                    </a:lnTo>
                    <a:lnTo>
                      <a:pt x="2296" y="186"/>
                    </a:lnTo>
                    <a:lnTo>
                      <a:pt x="2920" y="186"/>
                    </a:lnTo>
                    <a:lnTo>
                      <a:pt x="2952" y="189"/>
                    </a:lnTo>
                    <a:lnTo>
                      <a:pt x="2983" y="198"/>
                    </a:lnTo>
                    <a:lnTo>
                      <a:pt x="3011" y="213"/>
                    </a:lnTo>
                    <a:lnTo>
                      <a:pt x="3034" y="234"/>
                    </a:lnTo>
                    <a:lnTo>
                      <a:pt x="3054" y="257"/>
                    </a:lnTo>
                    <a:lnTo>
                      <a:pt x="3069" y="286"/>
                    </a:lnTo>
                    <a:lnTo>
                      <a:pt x="3079" y="317"/>
                    </a:lnTo>
                    <a:lnTo>
                      <a:pt x="3082" y="350"/>
                    </a:lnTo>
                    <a:lnTo>
                      <a:pt x="3082" y="1334"/>
                    </a:lnTo>
                    <a:lnTo>
                      <a:pt x="3079" y="1367"/>
                    </a:lnTo>
                    <a:lnTo>
                      <a:pt x="3069" y="1398"/>
                    </a:lnTo>
                    <a:lnTo>
                      <a:pt x="3054" y="1427"/>
                    </a:lnTo>
                    <a:lnTo>
                      <a:pt x="3034" y="1450"/>
                    </a:lnTo>
                    <a:lnTo>
                      <a:pt x="3011" y="1471"/>
                    </a:lnTo>
                    <a:lnTo>
                      <a:pt x="2983" y="1486"/>
                    </a:lnTo>
                    <a:lnTo>
                      <a:pt x="2952" y="1495"/>
                    </a:lnTo>
                    <a:lnTo>
                      <a:pt x="2921" y="1498"/>
                    </a:lnTo>
                    <a:lnTo>
                      <a:pt x="2627" y="1498"/>
                    </a:lnTo>
                    <a:lnTo>
                      <a:pt x="2884" y="2477"/>
                    </a:lnTo>
                    <a:lnTo>
                      <a:pt x="2887" y="2497"/>
                    </a:lnTo>
                    <a:lnTo>
                      <a:pt x="2882" y="2516"/>
                    </a:lnTo>
                    <a:lnTo>
                      <a:pt x="2873" y="2532"/>
                    </a:lnTo>
                    <a:lnTo>
                      <a:pt x="2860" y="2544"/>
                    </a:lnTo>
                    <a:lnTo>
                      <a:pt x="2842" y="2554"/>
                    </a:lnTo>
                    <a:lnTo>
                      <a:pt x="2836" y="2554"/>
                    </a:lnTo>
                    <a:lnTo>
                      <a:pt x="2832" y="2555"/>
                    </a:lnTo>
                    <a:lnTo>
                      <a:pt x="2826" y="2555"/>
                    </a:lnTo>
                    <a:lnTo>
                      <a:pt x="2811" y="2554"/>
                    </a:lnTo>
                    <a:lnTo>
                      <a:pt x="2796" y="2547"/>
                    </a:lnTo>
                    <a:lnTo>
                      <a:pt x="2784" y="2538"/>
                    </a:lnTo>
                    <a:lnTo>
                      <a:pt x="2774" y="2525"/>
                    </a:lnTo>
                    <a:lnTo>
                      <a:pt x="2768" y="2509"/>
                    </a:lnTo>
                    <a:lnTo>
                      <a:pt x="2501" y="1498"/>
                    </a:lnTo>
                    <a:lnTo>
                      <a:pt x="2296" y="1498"/>
                    </a:lnTo>
                    <a:lnTo>
                      <a:pt x="2296" y="2215"/>
                    </a:lnTo>
                    <a:lnTo>
                      <a:pt x="2292" y="2234"/>
                    </a:lnTo>
                    <a:lnTo>
                      <a:pt x="2284" y="2251"/>
                    </a:lnTo>
                    <a:lnTo>
                      <a:pt x="2271" y="2265"/>
                    </a:lnTo>
                    <a:lnTo>
                      <a:pt x="2254" y="2274"/>
                    </a:lnTo>
                    <a:lnTo>
                      <a:pt x="2235" y="2277"/>
                    </a:lnTo>
                    <a:lnTo>
                      <a:pt x="2216" y="2274"/>
                    </a:lnTo>
                    <a:lnTo>
                      <a:pt x="2200" y="2265"/>
                    </a:lnTo>
                    <a:lnTo>
                      <a:pt x="2186" y="2251"/>
                    </a:lnTo>
                    <a:lnTo>
                      <a:pt x="2177" y="2234"/>
                    </a:lnTo>
                    <a:lnTo>
                      <a:pt x="2174" y="2215"/>
                    </a:lnTo>
                    <a:lnTo>
                      <a:pt x="2174" y="1498"/>
                    </a:lnTo>
                    <a:lnTo>
                      <a:pt x="1968" y="1498"/>
                    </a:lnTo>
                    <a:lnTo>
                      <a:pt x="1702" y="2509"/>
                    </a:lnTo>
                    <a:lnTo>
                      <a:pt x="1698" y="2523"/>
                    </a:lnTo>
                    <a:lnTo>
                      <a:pt x="1690" y="2534"/>
                    </a:lnTo>
                    <a:lnTo>
                      <a:pt x="1680" y="2543"/>
                    </a:lnTo>
                    <a:lnTo>
                      <a:pt x="1712" y="2567"/>
                    </a:lnTo>
                    <a:lnTo>
                      <a:pt x="1742" y="2596"/>
                    </a:lnTo>
                    <a:lnTo>
                      <a:pt x="1767" y="2627"/>
                    </a:lnTo>
                    <a:lnTo>
                      <a:pt x="1787" y="2663"/>
                    </a:lnTo>
                    <a:lnTo>
                      <a:pt x="1802" y="2701"/>
                    </a:lnTo>
                    <a:lnTo>
                      <a:pt x="1811" y="2743"/>
                    </a:lnTo>
                    <a:lnTo>
                      <a:pt x="1814" y="2787"/>
                    </a:lnTo>
                    <a:lnTo>
                      <a:pt x="1812" y="2829"/>
                    </a:lnTo>
                    <a:lnTo>
                      <a:pt x="1803" y="2872"/>
                    </a:lnTo>
                    <a:lnTo>
                      <a:pt x="1790" y="2914"/>
                    </a:lnTo>
                    <a:lnTo>
                      <a:pt x="1771" y="2955"/>
                    </a:lnTo>
                    <a:lnTo>
                      <a:pt x="1748" y="2994"/>
                    </a:lnTo>
                    <a:lnTo>
                      <a:pt x="1721" y="3029"/>
                    </a:lnTo>
                    <a:lnTo>
                      <a:pt x="1691" y="3061"/>
                    </a:lnTo>
                    <a:lnTo>
                      <a:pt x="1659" y="3087"/>
                    </a:lnTo>
                    <a:lnTo>
                      <a:pt x="1712" y="3104"/>
                    </a:lnTo>
                    <a:lnTo>
                      <a:pt x="1764" y="3127"/>
                    </a:lnTo>
                    <a:lnTo>
                      <a:pt x="1812" y="3153"/>
                    </a:lnTo>
                    <a:lnTo>
                      <a:pt x="1857" y="3184"/>
                    </a:lnTo>
                    <a:lnTo>
                      <a:pt x="1897" y="3217"/>
                    </a:lnTo>
                    <a:lnTo>
                      <a:pt x="1934" y="3253"/>
                    </a:lnTo>
                    <a:lnTo>
                      <a:pt x="1965" y="3291"/>
                    </a:lnTo>
                    <a:lnTo>
                      <a:pt x="1992" y="3329"/>
                    </a:lnTo>
                    <a:lnTo>
                      <a:pt x="2014" y="3369"/>
                    </a:lnTo>
                    <a:lnTo>
                      <a:pt x="2030" y="3409"/>
                    </a:lnTo>
                    <a:lnTo>
                      <a:pt x="2040" y="3447"/>
                    </a:lnTo>
                    <a:lnTo>
                      <a:pt x="2043" y="3484"/>
                    </a:lnTo>
                    <a:lnTo>
                      <a:pt x="2040" y="3501"/>
                    </a:lnTo>
                    <a:lnTo>
                      <a:pt x="2029" y="3517"/>
                    </a:lnTo>
                    <a:lnTo>
                      <a:pt x="2012" y="3532"/>
                    </a:lnTo>
                    <a:lnTo>
                      <a:pt x="1990" y="3545"/>
                    </a:lnTo>
                    <a:lnTo>
                      <a:pt x="1963" y="3558"/>
                    </a:lnTo>
                    <a:lnTo>
                      <a:pt x="1929" y="3568"/>
                    </a:lnTo>
                    <a:lnTo>
                      <a:pt x="1893" y="3578"/>
                    </a:lnTo>
                    <a:lnTo>
                      <a:pt x="1852" y="3586"/>
                    </a:lnTo>
                    <a:lnTo>
                      <a:pt x="1809" y="3594"/>
                    </a:lnTo>
                    <a:lnTo>
                      <a:pt x="1763" y="3600"/>
                    </a:lnTo>
                    <a:lnTo>
                      <a:pt x="1714" y="3606"/>
                    </a:lnTo>
                    <a:lnTo>
                      <a:pt x="1663" y="3609"/>
                    </a:lnTo>
                    <a:lnTo>
                      <a:pt x="1611" y="3611"/>
                    </a:lnTo>
                    <a:lnTo>
                      <a:pt x="1558" y="3612"/>
                    </a:lnTo>
                    <a:lnTo>
                      <a:pt x="1506" y="3612"/>
                    </a:lnTo>
                    <a:lnTo>
                      <a:pt x="1453" y="3611"/>
                    </a:lnTo>
                    <a:lnTo>
                      <a:pt x="1401" y="3609"/>
                    </a:lnTo>
                    <a:lnTo>
                      <a:pt x="1351" y="3606"/>
                    </a:lnTo>
                    <a:lnTo>
                      <a:pt x="1303" y="3600"/>
                    </a:lnTo>
                    <a:lnTo>
                      <a:pt x="1256" y="3594"/>
                    </a:lnTo>
                    <a:lnTo>
                      <a:pt x="1212" y="3586"/>
                    </a:lnTo>
                    <a:lnTo>
                      <a:pt x="1171" y="3578"/>
                    </a:lnTo>
                    <a:lnTo>
                      <a:pt x="1135" y="3568"/>
                    </a:lnTo>
                    <a:lnTo>
                      <a:pt x="1103" y="3558"/>
                    </a:lnTo>
                    <a:lnTo>
                      <a:pt x="1075" y="3545"/>
                    </a:lnTo>
                    <a:lnTo>
                      <a:pt x="1052" y="3532"/>
                    </a:lnTo>
                    <a:lnTo>
                      <a:pt x="1036" y="3517"/>
                    </a:lnTo>
                    <a:lnTo>
                      <a:pt x="1025" y="3501"/>
                    </a:lnTo>
                    <a:lnTo>
                      <a:pt x="1021" y="3484"/>
                    </a:lnTo>
                    <a:lnTo>
                      <a:pt x="1024" y="3447"/>
                    </a:lnTo>
                    <a:lnTo>
                      <a:pt x="1034" y="3409"/>
                    </a:lnTo>
                    <a:lnTo>
                      <a:pt x="1050" y="3369"/>
                    </a:lnTo>
                    <a:lnTo>
                      <a:pt x="1072" y="3329"/>
                    </a:lnTo>
                    <a:lnTo>
                      <a:pt x="1099" y="3291"/>
                    </a:lnTo>
                    <a:lnTo>
                      <a:pt x="1130" y="3253"/>
                    </a:lnTo>
                    <a:lnTo>
                      <a:pt x="1167" y="3217"/>
                    </a:lnTo>
                    <a:lnTo>
                      <a:pt x="1209" y="3184"/>
                    </a:lnTo>
                    <a:lnTo>
                      <a:pt x="1253" y="3153"/>
                    </a:lnTo>
                    <a:lnTo>
                      <a:pt x="1301" y="3127"/>
                    </a:lnTo>
                    <a:lnTo>
                      <a:pt x="1352" y="3104"/>
                    </a:lnTo>
                    <a:lnTo>
                      <a:pt x="1406" y="3087"/>
                    </a:lnTo>
                    <a:lnTo>
                      <a:pt x="1373" y="3061"/>
                    </a:lnTo>
                    <a:lnTo>
                      <a:pt x="1343" y="3029"/>
                    </a:lnTo>
                    <a:lnTo>
                      <a:pt x="1316" y="2994"/>
                    </a:lnTo>
                    <a:lnTo>
                      <a:pt x="1294" y="2955"/>
                    </a:lnTo>
                    <a:lnTo>
                      <a:pt x="1276" y="2914"/>
                    </a:lnTo>
                    <a:lnTo>
                      <a:pt x="1261" y="2872"/>
                    </a:lnTo>
                    <a:lnTo>
                      <a:pt x="1253" y="2829"/>
                    </a:lnTo>
                    <a:lnTo>
                      <a:pt x="1250" y="2787"/>
                    </a:lnTo>
                    <a:lnTo>
                      <a:pt x="1253" y="2745"/>
                    </a:lnTo>
                    <a:lnTo>
                      <a:pt x="1262" y="2704"/>
                    </a:lnTo>
                    <a:lnTo>
                      <a:pt x="1277" y="2665"/>
                    </a:lnTo>
                    <a:lnTo>
                      <a:pt x="1296" y="2630"/>
                    </a:lnTo>
                    <a:lnTo>
                      <a:pt x="1319" y="2598"/>
                    </a:lnTo>
                    <a:lnTo>
                      <a:pt x="1347" y="2569"/>
                    </a:lnTo>
                    <a:lnTo>
                      <a:pt x="1378" y="2546"/>
                    </a:lnTo>
                    <a:lnTo>
                      <a:pt x="1413" y="2526"/>
                    </a:lnTo>
                    <a:lnTo>
                      <a:pt x="1451" y="2511"/>
                    </a:lnTo>
                    <a:lnTo>
                      <a:pt x="1490" y="2502"/>
                    </a:lnTo>
                    <a:lnTo>
                      <a:pt x="1533" y="2499"/>
                    </a:lnTo>
                    <a:lnTo>
                      <a:pt x="1559" y="2501"/>
                    </a:lnTo>
                    <a:lnTo>
                      <a:pt x="1585" y="2505"/>
                    </a:lnTo>
                    <a:lnTo>
                      <a:pt x="1584" y="2491"/>
                    </a:lnTo>
                    <a:lnTo>
                      <a:pt x="1585" y="2477"/>
                    </a:lnTo>
                    <a:lnTo>
                      <a:pt x="1843" y="1498"/>
                    </a:lnTo>
                    <a:lnTo>
                      <a:pt x="1549" y="1498"/>
                    </a:lnTo>
                    <a:lnTo>
                      <a:pt x="1517" y="1495"/>
                    </a:lnTo>
                    <a:lnTo>
                      <a:pt x="1487" y="1486"/>
                    </a:lnTo>
                    <a:lnTo>
                      <a:pt x="1460" y="1471"/>
                    </a:lnTo>
                    <a:lnTo>
                      <a:pt x="1435" y="1450"/>
                    </a:lnTo>
                    <a:lnTo>
                      <a:pt x="1416" y="1427"/>
                    </a:lnTo>
                    <a:lnTo>
                      <a:pt x="1401" y="1398"/>
                    </a:lnTo>
                    <a:lnTo>
                      <a:pt x="1392" y="1367"/>
                    </a:lnTo>
                    <a:lnTo>
                      <a:pt x="1389" y="1334"/>
                    </a:lnTo>
                    <a:lnTo>
                      <a:pt x="1389" y="1048"/>
                    </a:lnTo>
                    <a:lnTo>
                      <a:pt x="1018" y="922"/>
                    </a:lnTo>
                    <a:lnTo>
                      <a:pt x="1017" y="922"/>
                    </a:lnTo>
                    <a:lnTo>
                      <a:pt x="1017" y="922"/>
                    </a:lnTo>
                    <a:lnTo>
                      <a:pt x="1015" y="922"/>
                    </a:lnTo>
                    <a:lnTo>
                      <a:pt x="1013" y="920"/>
                    </a:lnTo>
                    <a:lnTo>
                      <a:pt x="1005" y="917"/>
                    </a:lnTo>
                    <a:lnTo>
                      <a:pt x="994" y="914"/>
                    </a:lnTo>
                    <a:lnTo>
                      <a:pt x="979" y="909"/>
                    </a:lnTo>
                    <a:lnTo>
                      <a:pt x="960" y="903"/>
                    </a:lnTo>
                    <a:lnTo>
                      <a:pt x="938" y="897"/>
                    </a:lnTo>
                    <a:lnTo>
                      <a:pt x="938" y="1524"/>
                    </a:lnTo>
                    <a:lnTo>
                      <a:pt x="1010" y="2435"/>
                    </a:lnTo>
                    <a:lnTo>
                      <a:pt x="1009" y="2461"/>
                    </a:lnTo>
                    <a:lnTo>
                      <a:pt x="1002" y="2485"/>
                    </a:lnTo>
                    <a:lnTo>
                      <a:pt x="991" y="2507"/>
                    </a:lnTo>
                    <a:lnTo>
                      <a:pt x="976" y="2525"/>
                    </a:lnTo>
                    <a:lnTo>
                      <a:pt x="957" y="2540"/>
                    </a:lnTo>
                    <a:lnTo>
                      <a:pt x="935" y="2550"/>
                    </a:lnTo>
                    <a:lnTo>
                      <a:pt x="910" y="2555"/>
                    </a:lnTo>
                    <a:lnTo>
                      <a:pt x="906" y="2555"/>
                    </a:lnTo>
                    <a:lnTo>
                      <a:pt x="901" y="2555"/>
                    </a:lnTo>
                    <a:lnTo>
                      <a:pt x="878" y="2552"/>
                    </a:lnTo>
                    <a:lnTo>
                      <a:pt x="857" y="2546"/>
                    </a:lnTo>
                    <a:lnTo>
                      <a:pt x="837" y="2533"/>
                    </a:lnTo>
                    <a:lnTo>
                      <a:pt x="820" y="2517"/>
                    </a:lnTo>
                    <a:lnTo>
                      <a:pt x="808" y="2499"/>
                    </a:lnTo>
                    <a:lnTo>
                      <a:pt x="798" y="2477"/>
                    </a:lnTo>
                    <a:lnTo>
                      <a:pt x="793" y="2453"/>
                    </a:lnTo>
                    <a:lnTo>
                      <a:pt x="728" y="1630"/>
                    </a:lnTo>
                    <a:lnTo>
                      <a:pt x="707" y="1637"/>
                    </a:lnTo>
                    <a:lnTo>
                      <a:pt x="685" y="1639"/>
                    </a:lnTo>
                    <a:lnTo>
                      <a:pt x="662" y="1637"/>
                    </a:lnTo>
                    <a:lnTo>
                      <a:pt x="640" y="1630"/>
                    </a:lnTo>
                    <a:lnTo>
                      <a:pt x="575" y="2453"/>
                    </a:lnTo>
                    <a:lnTo>
                      <a:pt x="572" y="2472"/>
                    </a:lnTo>
                    <a:lnTo>
                      <a:pt x="566" y="2489"/>
                    </a:lnTo>
                    <a:lnTo>
                      <a:pt x="557" y="2505"/>
                    </a:lnTo>
                    <a:lnTo>
                      <a:pt x="597" y="2514"/>
                    </a:lnTo>
                    <a:lnTo>
                      <a:pt x="633" y="2529"/>
                    </a:lnTo>
                    <a:lnTo>
                      <a:pt x="667" y="2548"/>
                    </a:lnTo>
                    <a:lnTo>
                      <a:pt x="698" y="2573"/>
                    </a:lnTo>
                    <a:lnTo>
                      <a:pt x="725" y="2600"/>
                    </a:lnTo>
                    <a:lnTo>
                      <a:pt x="748" y="2632"/>
                    </a:lnTo>
                    <a:lnTo>
                      <a:pt x="767" y="2667"/>
                    </a:lnTo>
                    <a:lnTo>
                      <a:pt x="781" y="2705"/>
                    </a:lnTo>
                    <a:lnTo>
                      <a:pt x="790" y="2745"/>
                    </a:lnTo>
                    <a:lnTo>
                      <a:pt x="792" y="2787"/>
                    </a:lnTo>
                    <a:lnTo>
                      <a:pt x="790" y="2829"/>
                    </a:lnTo>
                    <a:lnTo>
                      <a:pt x="781" y="2872"/>
                    </a:lnTo>
                    <a:lnTo>
                      <a:pt x="767" y="2914"/>
                    </a:lnTo>
                    <a:lnTo>
                      <a:pt x="750" y="2955"/>
                    </a:lnTo>
                    <a:lnTo>
                      <a:pt x="726" y="2994"/>
                    </a:lnTo>
                    <a:lnTo>
                      <a:pt x="700" y="3029"/>
                    </a:lnTo>
                    <a:lnTo>
                      <a:pt x="670" y="3061"/>
                    </a:lnTo>
                    <a:lnTo>
                      <a:pt x="637" y="3087"/>
                    </a:lnTo>
                    <a:lnTo>
                      <a:pt x="690" y="3104"/>
                    </a:lnTo>
                    <a:lnTo>
                      <a:pt x="742" y="3127"/>
                    </a:lnTo>
                    <a:lnTo>
                      <a:pt x="790" y="3153"/>
                    </a:lnTo>
                    <a:lnTo>
                      <a:pt x="834" y="3184"/>
                    </a:lnTo>
                    <a:lnTo>
                      <a:pt x="875" y="3217"/>
                    </a:lnTo>
                    <a:lnTo>
                      <a:pt x="912" y="3253"/>
                    </a:lnTo>
                    <a:lnTo>
                      <a:pt x="944" y="3291"/>
                    </a:lnTo>
                    <a:lnTo>
                      <a:pt x="971" y="3329"/>
                    </a:lnTo>
                    <a:lnTo>
                      <a:pt x="992" y="3369"/>
                    </a:lnTo>
                    <a:lnTo>
                      <a:pt x="1008" y="3409"/>
                    </a:lnTo>
                    <a:lnTo>
                      <a:pt x="1018" y="3447"/>
                    </a:lnTo>
                    <a:lnTo>
                      <a:pt x="1021" y="3484"/>
                    </a:lnTo>
                    <a:lnTo>
                      <a:pt x="1018" y="3501"/>
                    </a:lnTo>
                    <a:lnTo>
                      <a:pt x="1006" y="3517"/>
                    </a:lnTo>
                    <a:lnTo>
                      <a:pt x="991" y="3532"/>
                    </a:lnTo>
                    <a:lnTo>
                      <a:pt x="969" y="3545"/>
                    </a:lnTo>
                    <a:lnTo>
                      <a:pt x="941" y="3558"/>
                    </a:lnTo>
                    <a:lnTo>
                      <a:pt x="908" y="3568"/>
                    </a:lnTo>
                    <a:lnTo>
                      <a:pt x="871" y="3578"/>
                    </a:lnTo>
                    <a:lnTo>
                      <a:pt x="831" y="3586"/>
                    </a:lnTo>
                    <a:lnTo>
                      <a:pt x="786" y="3594"/>
                    </a:lnTo>
                    <a:lnTo>
                      <a:pt x="741" y="3600"/>
                    </a:lnTo>
                    <a:lnTo>
                      <a:pt x="691" y="3606"/>
                    </a:lnTo>
                    <a:lnTo>
                      <a:pt x="641" y="3609"/>
                    </a:lnTo>
                    <a:lnTo>
                      <a:pt x="589" y="3611"/>
                    </a:lnTo>
                    <a:lnTo>
                      <a:pt x="536" y="3612"/>
                    </a:lnTo>
                    <a:lnTo>
                      <a:pt x="484" y="3612"/>
                    </a:lnTo>
                    <a:lnTo>
                      <a:pt x="431" y="3611"/>
                    </a:lnTo>
                    <a:lnTo>
                      <a:pt x="380" y="3609"/>
                    </a:lnTo>
                    <a:lnTo>
                      <a:pt x="328" y="3606"/>
                    </a:lnTo>
                    <a:lnTo>
                      <a:pt x="280" y="3600"/>
                    </a:lnTo>
                    <a:lnTo>
                      <a:pt x="233" y="3594"/>
                    </a:lnTo>
                    <a:lnTo>
                      <a:pt x="190" y="3586"/>
                    </a:lnTo>
                    <a:lnTo>
                      <a:pt x="150" y="3578"/>
                    </a:lnTo>
                    <a:lnTo>
                      <a:pt x="113" y="3568"/>
                    </a:lnTo>
                    <a:lnTo>
                      <a:pt x="80" y="3558"/>
                    </a:lnTo>
                    <a:lnTo>
                      <a:pt x="53" y="3545"/>
                    </a:lnTo>
                    <a:lnTo>
                      <a:pt x="30" y="3532"/>
                    </a:lnTo>
                    <a:lnTo>
                      <a:pt x="13" y="3517"/>
                    </a:lnTo>
                    <a:lnTo>
                      <a:pt x="3" y="3501"/>
                    </a:lnTo>
                    <a:lnTo>
                      <a:pt x="0" y="3484"/>
                    </a:lnTo>
                    <a:lnTo>
                      <a:pt x="3" y="3447"/>
                    </a:lnTo>
                    <a:lnTo>
                      <a:pt x="12" y="3409"/>
                    </a:lnTo>
                    <a:lnTo>
                      <a:pt x="29" y="3369"/>
                    </a:lnTo>
                    <a:lnTo>
                      <a:pt x="50" y="3329"/>
                    </a:lnTo>
                    <a:lnTo>
                      <a:pt x="77" y="3291"/>
                    </a:lnTo>
                    <a:lnTo>
                      <a:pt x="109" y="3253"/>
                    </a:lnTo>
                    <a:lnTo>
                      <a:pt x="145" y="3217"/>
                    </a:lnTo>
                    <a:lnTo>
                      <a:pt x="187" y="3184"/>
                    </a:lnTo>
                    <a:lnTo>
                      <a:pt x="231" y="3153"/>
                    </a:lnTo>
                    <a:lnTo>
                      <a:pt x="279" y="3127"/>
                    </a:lnTo>
                    <a:lnTo>
                      <a:pt x="331" y="3104"/>
                    </a:lnTo>
                    <a:lnTo>
                      <a:pt x="384" y="3087"/>
                    </a:lnTo>
                    <a:lnTo>
                      <a:pt x="351" y="3061"/>
                    </a:lnTo>
                    <a:lnTo>
                      <a:pt x="321" y="3029"/>
                    </a:lnTo>
                    <a:lnTo>
                      <a:pt x="295" y="2994"/>
                    </a:lnTo>
                    <a:lnTo>
                      <a:pt x="271" y="2955"/>
                    </a:lnTo>
                    <a:lnTo>
                      <a:pt x="254" y="2914"/>
                    </a:lnTo>
                    <a:lnTo>
                      <a:pt x="240" y="2872"/>
                    </a:lnTo>
                    <a:lnTo>
                      <a:pt x="231" y="2829"/>
                    </a:lnTo>
                    <a:lnTo>
                      <a:pt x="229" y="2787"/>
                    </a:lnTo>
                    <a:lnTo>
                      <a:pt x="231" y="2743"/>
                    </a:lnTo>
                    <a:lnTo>
                      <a:pt x="240" y="2703"/>
                    </a:lnTo>
                    <a:lnTo>
                      <a:pt x="256" y="2664"/>
                    </a:lnTo>
                    <a:lnTo>
                      <a:pt x="275" y="2629"/>
                    </a:lnTo>
                    <a:lnTo>
                      <a:pt x="299" y="2597"/>
                    </a:lnTo>
                    <a:lnTo>
                      <a:pt x="327" y="2568"/>
                    </a:lnTo>
                    <a:lnTo>
                      <a:pt x="360" y="2544"/>
                    </a:lnTo>
                    <a:lnTo>
                      <a:pt x="395" y="2525"/>
                    </a:lnTo>
                    <a:lnTo>
                      <a:pt x="379" y="2507"/>
                    </a:lnTo>
                    <a:lnTo>
                      <a:pt x="368" y="2485"/>
                    </a:lnTo>
                    <a:lnTo>
                      <a:pt x="361" y="2461"/>
                    </a:lnTo>
                    <a:lnTo>
                      <a:pt x="360" y="2435"/>
                    </a:lnTo>
                    <a:lnTo>
                      <a:pt x="431" y="1524"/>
                    </a:lnTo>
                    <a:lnTo>
                      <a:pt x="431" y="897"/>
                    </a:lnTo>
                    <a:lnTo>
                      <a:pt x="414" y="901"/>
                    </a:lnTo>
                    <a:lnTo>
                      <a:pt x="400" y="906"/>
                    </a:lnTo>
                    <a:lnTo>
                      <a:pt x="266" y="1517"/>
                    </a:lnTo>
                    <a:lnTo>
                      <a:pt x="259" y="1538"/>
                    </a:lnTo>
                    <a:lnTo>
                      <a:pt x="249" y="1555"/>
                    </a:lnTo>
                    <a:lnTo>
                      <a:pt x="235" y="1570"/>
                    </a:lnTo>
                    <a:lnTo>
                      <a:pt x="218" y="1580"/>
                    </a:lnTo>
                    <a:lnTo>
                      <a:pt x="199" y="1587"/>
                    </a:lnTo>
                    <a:lnTo>
                      <a:pt x="179" y="1589"/>
                    </a:lnTo>
                    <a:lnTo>
                      <a:pt x="159" y="1588"/>
                    </a:lnTo>
                    <a:lnTo>
                      <a:pt x="139" y="1580"/>
                    </a:lnTo>
                    <a:lnTo>
                      <a:pt x="122" y="1570"/>
                    </a:lnTo>
                    <a:lnTo>
                      <a:pt x="107" y="1555"/>
                    </a:lnTo>
                    <a:lnTo>
                      <a:pt x="97" y="1538"/>
                    </a:lnTo>
                    <a:lnTo>
                      <a:pt x="90" y="1519"/>
                    </a:lnTo>
                    <a:lnTo>
                      <a:pt x="88" y="1498"/>
                    </a:lnTo>
                    <a:lnTo>
                      <a:pt x="89" y="1478"/>
                    </a:lnTo>
                    <a:lnTo>
                      <a:pt x="235" y="815"/>
                    </a:lnTo>
                    <a:lnTo>
                      <a:pt x="236" y="811"/>
                    </a:lnTo>
                    <a:lnTo>
                      <a:pt x="237" y="809"/>
                    </a:lnTo>
                    <a:lnTo>
                      <a:pt x="238" y="806"/>
                    </a:lnTo>
                    <a:lnTo>
                      <a:pt x="241" y="798"/>
                    </a:lnTo>
                    <a:lnTo>
                      <a:pt x="246" y="789"/>
                    </a:lnTo>
                    <a:lnTo>
                      <a:pt x="250" y="782"/>
                    </a:lnTo>
                    <a:lnTo>
                      <a:pt x="256" y="775"/>
                    </a:lnTo>
                    <a:lnTo>
                      <a:pt x="261" y="769"/>
                    </a:lnTo>
                    <a:lnTo>
                      <a:pt x="268" y="763"/>
                    </a:lnTo>
                    <a:lnTo>
                      <a:pt x="273" y="759"/>
                    </a:lnTo>
                    <a:lnTo>
                      <a:pt x="278" y="757"/>
                    </a:lnTo>
                    <a:lnTo>
                      <a:pt x="284" y="753"/>
                    </a:lnTo>
                    <a:lnTo>
                      <a:pt x="286" y="752"/>
                    </a:lnTo>
                    <a:lnTo>
                      <a:pt x="289" y="750"/>
                    </a:lnTo>
                    <a:lnTo>
                      <a:pt x="292" y="748"/>
                    </a:lnTo>
                    <a:lnTo>
                      <a:pt x="297" y="746"/>
                    </a:lnTo>
                    <a:lnTo>
                      <a:pt x="307" y="743"/>
                    </a:lnTo>
                    <a:lnTo>
                      <a:pt x="323" y="737"/>
                    </a:lnTo>
                    <a:lnTo>
                      <a:pt x="344" y="731"/>
                    </a:lnTo>
                    <a:lnTo>
                      <a:pt x="369" y="724"/>
                    </a:lnTo>
                    <a:lnTo>
                      <a:pt x="397" y="716"/>
                    </a:lnTo>
                    <a:lnTo>
                      <a:pt x="428" y="707"/>
                    </a:lnTo>
                    <a:lnTo>
                      <a:pt x="461" y="699"/>
                    </a:lnTo>
                    <a:lnTo>
                      <a:pt x="497" y="691"/>
                    </a:lnTo>
                    <a:lnTo>
                      <a:pt x="535" y="684"/>
                    </a:lnTo>
                    <a:lnTo>
                      <a:pt x="573" y="677"/>
                    </a:lnTo>
                    <a:lnTo>
                      <a:pt x="612" y="673"/>
                    </a:lnTo>
                    <a:lnTo>
                      <a:pt x="651" y="669"/>
                    </a:lnTo>
                    <a:lnTo>
                      <a:pt x="672" y="713"/>
                    </a:lnTo>
                    <a:lnTo>
                      <a:pt x="672" y="713"/>
                    </a:lnTo>
                    <a:lnTo>
                      <a:pt x="612" y="1197"/>
                    </a:lnTo>
                    <a:lnTo>
                      <a:pt x="685" y="1325"/>
                    </a:lnTo>
                    <a:lnTo>
                      <a:pt x="756" y="1197"/>
                    </a:lnTo>
                    <a:lnTo>
                      <a:pt x="696" y="713"/>
                    </a:lnTo>
                    <a:lnTo>
                      <a:pt x="696" y="713"/>
                    </a:lnTo>
                    <a:lnTo>
                      <a:pt x="718" y="669"/>
                    </a:lnTo>
                    <a:lnTo>
                      <a:pt x="759" y="673"/>
                    </a:lnTo>
                    <a:lnTo>
                      <a:pt x="800" y="678"/>
                    </a:lnTo>
                    <a:lnTo>
                      <a:pt x="839" y="684"/>
                    </a:lnTo>
                    <a:lnTo>
                      <a:pt x="878" y="692"/>
                    </a:lnTo>
                    <a:lnTo>
                      <a:pt x="915" y="700"/>
                    </a:lnTo>
                    <a:lnTo>
                      <a:pt x="950" y="709"/>
                    </a:lnTo>
                    <a:lnTo>
                      <a:pt x="982" y="718"/>
                    </a:lnTo>
                    <a:lnTo>
                      <a:pt x="1010" y="726"/>
                    </a:lnTo>
                    <a:lnTo>
                      <a:pt x="1033" y="734"/>
                    </a:lnTo>
                    <a:lnTo>
                      <a:pt x="1053" y="740"/>
                    </a:lnTo>
                    <a:lnTo>
                      <a:pt x="1067" y="744"/>
                    </a:lnTo>
                    <a:lnTo>
                      <a:pt x="1075" y="748"/>
                    </a:lnTo>
                    <a:lnTo>
                      <a:pt x="1387" y="853"/>
                    </a:lnTo>
                    <a:lnTo>
                      <a:pt x="1387" y="350"/>
                    </a:lnTo>
                    <a:lnTo>
                      <a:pt x="1391" y="317"/>
                    </a:lnTo>
                    <a:lnTo>
                      <a:pt x="1401" y="286"/>
                    </a:lnTo>
                    <a:lnTo>
                      <a:pt x="1415" y="257"/>
                    </a:lnTo>
                    <a:lnTo>
                      <a:pt x="1435" y="234"/>
                    </a:lnTo>
                    <a:lnTo>
                      <a:pt x="1459" y="213"/>
                    </a:lnTo>
                    <a:lnTo>
                      <a:pt x="1487" y="198"/>
                    </a:lnTo>
                    <a:lnTo>
                      <a:pt x="1517" y="189"/>
                    </a:lnTo>
                    <a:lnTo>
                      <a:pt x="1549" y="186"/>
                    </a:lnTo>
                    <a:lnTo>
                      <a:pt x="2174" y="186"/>
                    </a:lnTo>
                    <a:lnTo>
                      <a:pt x="2174" y="62"/>
                    </a:lnTo>
                    <a:lnTo>
                      <a:pt x="2177" y="42"/>
                    </a:lnTo>
                    <a:lnTo>
                      <a:pt x="2186" y="25"/>
                    </a:lnTo>
                    <a:lnTo>
                      <a:pt x="2200" y="12"/>
                    </a:lnTo>
                    <a:lnTo>
                      <a:pt x="2215" y="4"/>
                    </a:lnTo>
                    <a:lnTo>
                      <a:pt x="22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700644" y="2760005"/>
            <a:ext cx="3588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main steps for Fingerprint Recognition System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</a:t>
            </a:r>
            <a:r>
              <a:rPr lang="en-IN" dirty="0" smtClean="0"/>
              <a:t>Main Steps of Fingerprint Recognition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76689" y="1751013"/>
            <a:ext cx="4238625" cy="4237038"/>
            <a:chOff x="3975101" y="1751013"/>
            <a:chExt cx="4238625" cy="42370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81713" y="1754188"/>
              <a:ext cx="2127250" cy="2120900"/>
            </a:xfrm>
            <a:custGeom>
              <a:avLst/>
              <a:gdLst>
                <a:gd name="T0" fmla="*/ 1584 w 1584"/>
                <a:gd name="T1" fmla="*/ 1580 h 1580"/>
                <a:gd name="T2" fmla="*/ 1584 w 1584"/>
                <a:gd name="T3" fmla="*/ 1576 h 1580"/>
                <a:gd name="T4" fmla="*/ 8 w 1584"/>
                <a:gd name="T5" fmla="*/ 0 h 1580"/>
                <a:gd name="T6" fmla="*/ 0 w 1584"/>
                <a:gd name="T7" fmla="*/ 0 h 1580"/>
                <a:gd name="T8" fmla="*/ 0 w 1584"/>
                <a:gd name="T9" fmla="*/ 1580 h 1580"/>
                <a:gd name="T10" fmla="*/ 1584 w 1584"/>
                <a:gd name="T11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4" h="1580">
                  <a:moveTo>
                    <a:pt x="1584" y="1580"/>
                  </a:moveTo>
                  <a:cubicBezTo>
                    <a:pt x="1584" y="1579"/>
                    <a:pt x="1584" y="1577"/>
                    <a:pt x="1584" y="1576"/>
                  </a:cubicBezTo>
                  <a:cubicBezTo>
                    <a:pt x="1584" y="706"/>
                    <a:pt x="878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1580"/>
                    <a:pt x="0" y="1580"/>
                    <a:pt x="0" y="1580"/>
                  </a:cubicBezTo>
                  <a:lnTo>
                    <a:pt x="1584" y="1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978276" y="1754188"/>
              <a:ext cx="2103438" cy="2120900"/>
            </a:xfrm>
            <a:custGeom>
              <a:avLst/>
              <a:gdLst>
                <a:gd name="T0" fmla="*/ 1568 w 1568"/>
                <a:gd name="T1" fmla="*/ 0 h 1580"/>
                <a:gd name="T2" fmla="*/ 0 w 1568"/>
                <a:gd name="T3" fmla="*/ 1576 h 1580"/>
                <a:gd name="T4" fmla="*/ 0 w 1568"/>
                <a:gd name="T5" fmla="*/ 1580 h 1580"/>
                <a:gd name="T6" fmla="*/ 1568 w 1568"/>
                <a:gd name="T7" fmla="*/ 1580 h 1580"/>
                <a:gd name="T8" fmla="*/ 1568 w 1568"/>
                <a:gd name="T9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8" h="1580">
                  <a:moveTo>
                    <a:pt x="1568" y="0"/>
                  </a:moveTo>
                  <a:cubicBezTo>
                    <a:pt x="701" y="4"/>
                    <a:pt x="0" y="708"/>
                    <a:pt x="0" y="1576"/>
                  </a:cubicBezTo>
                  <a:cubicBezTo>
                    <a:pt x="0" y="1577"/>
                    <a:pt x="0" y="1579"/>
                    <a:pt x="0" y="1580"/>
                  </a:cubicBezTo>
                  <a:cubicBezTo>
                    <a:pt x="1568" y="1580"/>
                    <a:pt x="1568" y="1580"/>
                    <a:pt x="1568" y="158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81713" y="3875088"/>
              <a:ext cx="2127250" cy="2108200"/>
            </a:xfrm>
            <a:custGeom>
              <a:avLst/>
              <a:gdLst>
                <a:gd name="T0" fmla="*/ 0 w 1584"/>
                <a:gd name="T1" fmla="*/ 0 h 1572"/>
                <a:gd name="T2" fmla="*/ 0 w 1584"/>
                <a:gd name="T3" fmla="*/ 1572 h 1572"/>
                <a:gd name="T4" fmla="*/ 8 w 1584"/>
                <a:gd name="T5" fmla="*/ 1572 h 1572"/>
                <a:gd name="T6" fmla="*/ 1584 w 1584"/>
                <a:gd name="T7" fmla="*/ 0 h 1572"/>
                <a:gd name="T8" fmla="*/ 0 w 1584"/>
                <a:gd name="T9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572">
                  <a:moveTo>
                    <a:pt x="0" y="0"/>
                  </a:moveTo>
                  <a:cubicBezTo>
                    <a:pt x="0" y="1572"/>
                    <a:pt x="0" y="1572"/>
                    <a:pt x="0" y="1572"/>
                  </a:cubicBezTo>
                  <a:cubicBezTo>
                    <a:pt x="3" y="1572"/>
                    <a:pt x="5" y="1572"/>
                    <a:pt x="8" y="1572"/>
                  </a:cubicBezTo>
                  <a:cubicBezTo>
                    <a:pt x="877" y="1572"/>
                    <a:pt x="1582" y="869"/>
                    <a:pt x="158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978276" y="3875088"/>
              <a:ext cx="2103438" cy="2108200"/>
            </a:xfrm>
            <a:custGeom>
              <a:avLst/>
              <a:gdLst>
                <a:gd name="T0" fmla="*/ 0 w 1568"/>
                <a:gd name="T1" fmla="*/ 0 h 1572"/>
                <a:gd name="T2" fmla="*/ 1568 w 1568"/>
                <a:gd name="T3" fmla="*/ 1572 h 1572"/>
                <a:gd name="T4" fmla="*/ 1568 w 1568"/>
                <a:gd name="T5" fmla="*/ 0 h 1572"/>
                <a:gd name="T6" fmla="*/ 0 w 1568"/>
                <a:gd name="T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8" h="1572">
                  <a:moveTo>
                    <a:pt x="0" y="0"/>
                  </a:moveTo>
                  <a:cubicBezTo>
                    <a:pt x="2" y="866"/>
                    <a:pt x="703" y="1568"/>
                    <a:pt x="1568" y="1572"/>
                  </a:cubicBezTo>
                  <a:cubicBezTo>
                    <a:pt x="1568" y="0"/>
                    <a:pt x="1568" y="0"/>
                    <a:pt x="15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94413" y="3862388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086476" y="38623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4 h 4"/>
                <a:gd name="T4" fmla="*/ 5 w 5"/>
                <a:gd name="T5" fmla="*/ 3 h 4"/>
                <a:gd name="T6" fmla="*/ 5 w 5"/>
                <a:gd name="T7" fmla="*/ 0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92826" y="3867150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10126" y="2586038"/>
              <a:ext cx="2565400" cy="256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75101" y="2371725"/>
              <a:ext cx="2111375" cy="1490663"/>
            </a:xfrm>
            <a:custGeom>
              <a:avLst/>
              <a:gdLst>
                <a:gd name="T0" fmla="*/ 462 w 1573"/>
                <a:gd name="T1" fmla="*/ 0 h 1111"/>
                <a:gd name="T2" fmla="*/ 462 w 1573"/>
                <a:gd name="T3" fmla="*/ 0 h 1111"/>
                <a:gd name="T4" fmla="*/ 0 w 1573"/>
                <a:gd name="T5" fmla="*/ 1111 h 1111"/>
                <a:gd name="T6" fmla="*/ 1573 w 1573"/>
                <a:gd name="T7" fmla="*/ 1111 h 1111"/>
                <a:gd name="T8" fmla="*/ 462 w 1573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1111">
                  <a:moveTo>
                    <a:pt x="462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155" y="307"/>
                    <a:pt x="1" y="709"/>
                    <a:pt x="0" y="1111"/>
                  </a:cubicBezTo>
                  <a:cubicBezTo>
                    <a:pt x="1573" y="1111"/>
                    <a:pt x="1573" y="1111"/>
                    <a:pt x="1573" y="1111"/>
                  </a:cubicBezTo>
                  <a:lnTo>
                    <a:pt x="462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92826" y="1751013"/>
              <a:ext cx="1497013" cy="2111375"/>
            </a:xfrm>
            <a:custGeom>
              <a:avLst/>
              <a:gdLst>
                <a:gd name="T0" fmla="*/ 4 w 1115"/>
                <a:gd name="T1" fmla="*/ 1573 h 1573"/>
                <a:gd name="T2" fmla="*/ 1115 w 1115"/>
                <a:gd name="T3" fmla="*/ 462 h 1573"/>
                <a:gd name="T4" fmla="*/ 1115 w 1115"/>
                <a:gd name="T5" fmla="*/ 462 h 1573"/>
                <a:gd name="T6" fmla="*/ 0 w 1115"/>
                <a:gd name="T7" fmla="*/ 0 h 1573"/>
                <a:gd name="T8" fmla="*/ 0 w 1115"/>
                <a:gd name="T9" fmla="*/ 1573 h 1573"/>
                <a:gd name="T10" fmla="*/ 4 w 1115"/>
                <a:gd name="T11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5" h="1573">
                  <a:moveTo>
                    <a:pt x="4" y="1573"/>
                  </a:moveTo>
                  <a:cubicBezTo>
                    <a:pt x="1115" y="462"/>
                    <a:pt x="1115" y="462"/>
                    <a:pt x="1115" y="462"/>
                  </a:cubicBezTo>
                  <a:cubicBezTo>
                    <a:pt x="1115" y="462"/>
                    <a:pt x="1115" y="462"/>
                    <a:pt x="1115" y="462"/>
                  </a:cubicBezTo>
                  <a:cubicBezTo>
                    <a:pt x="807" y="154"/>
                    <a:pt x="404" y="0"/>
                    <a:pt x="0" y="0"/>
                  </a:cubicBezTo>
                  <a:cubicBezTo>
                    <a:pt x="0" y="1573"/>
                    <a:pt x="0" y="1573"/>
                    <a:pt x="0" y="1573"/>
                  </a:cubicBezTo>
                  <a:lnTo>
                    <a:pt x="4" y="1573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1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094413" y="3862388"/>
              <a:ext cx="2119313" cy="1504950"/>
            </a:xfrm>
            <a:custGeom>
              <a:avLst/>
              <a:gdLst>
                <a:gd name="T0" fmla="*/ 4 w 1579"/>
                <a:gd name="T1" fmla="*/ 0 h 1121"/>
                <a:gd name="T2" fmla="*/ 0 w 1579"/>
                <a:gd name="T3" fmla="*/ 4 h 1121"/>
                <a:gd name="T4" fmla="*/ 0 w 1579"/>
                <a:gd name="T5" fmla="*/ 6 h 1121"/>
                <a:gd name="T6" fmla="*/ 1115 w 1579"/>
                <a:gd name="T7" fmla="*/ 1121 h 1121"/>
                <a:gd name="T8" fmla="*/ 1577 w 1579"/>
                <a:gd name="T9" fmla="*/ 0 h 1121"/>
                <a:gd name="T10" fmla="*/ 4 w 1579"/>
                <a:gd name="T1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9" h="1121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15" y="1121"/>
                    <a:pt x="1115" y="1121"/>
                    <a:pt x="1115" y="1121"/>
                  </a:cubicBezTo>
                  <a:cubicBezTo>
                    <a:pt x="1425" y="812"/>
                    <a:pt x="1579" y="406"/>
                    <a:pt x="1577" y="0"/>
                  </a:cubicBezTo>
                  <a:lnTo>
                    <a:pt x="4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6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95813" y="3868738"/>
              <a:ext cx="1498600" cy="2119313"/>
            </a:xfrm>
            <a:custGeom>
              <a:avLst/>
              <a:gdLst>
                <a:gd name="T0" fmla="*/ 1116 w 1117"/>
                <a:gd name="T1" fmla="*/ 0 h 1579"/>
                <a:gd name="T2" fmla="*/ 0 w 1117"/>
                <a:gd name="T3" fmla="*/ 1116 h 1579"/>
                <a:gd name="T4" fmla="*/ 1117 w 1117"/>
                <a:gd name="T5" fmla="*/ 1579 h 1579"/>
                <a:gd name="T6" fmla="*/ 1117 w 1117"/>
                <a:gd name="T7" fmla="*/ 1 h 1579"/>
                <a:gd name="T8" fmla="*/ 1116 w 1117"/>
                <a:gd name="T9" fmla="*/ 0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579">
                  <a:moveTo>
                    <a:pt x="1116" y="0"/>
                  </a:moveTo>
                  <a:cubicBezTo>
                    <a:pt x="0" y="1116"/>
                    <a:pt x="0" y="1116"/>
                    <a:pt x="0" y="1116"/>
                  </a:cubicBezTo>
                  <a:cubicBezTo>
                    <a:pt x="308" y="1425"/>
                    <a:pt x="713" y="1579"/>
                    <a:pt x="1117" y="1579"/>
                  </a:cubicBezTo>
                  <a:cubicBezTo>
                    <a:pt x="1117" y="1"/>
                    <a:pt x="1117" y="1"/>
                    <a:pt x="1117" y="1"/>
                  </a:cubicBezTo>
                  <a:lnTo>
                    <a:pt x="1116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58200" y="2003173"/>
            <a:ext cx="2510623" cy="660563"/>
            <a:chOff x="8456612" y="2003173"/>
            <a:chExt cx="2510623" cy="660563"/>
          </a:xfrm>
        </p:grpSpPr>
        <p:sp>
          <p:nvSpPr>
            <p:cNvPr id="31" name="TextBox 30"/>
            <p:cNvSpPr txBox="1"/>
            <p:nvPr/>
          </p:nvSpPr>
          <p:spPr>
            <a:xfrm>
              <a:off x="8456612" y="2377504"/>
              <a:ext cx="2225289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Editable database.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75084" y="2003173"/>
              <a:ext cx="249215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8200" y="4746373"/>
            <a:ext cx="2510623" cy="854462"/>
            <a:chOff x="7618412" y="1921597"/>
            <a:chExt cx="2510623" cy="854462"/>
          </a:xfrm>
        </p:grpSpPr>
        <p:sp>
          <p:nvSpPr>
            <p:cNvPr id="34" name="TextBox 33"/>
            <p:cNvSpPr txBox="1"/>
            <p:nvPr/>
          </p:nvSpPr>
          <p:spPr>
            <a:xfrm>
              <a:off x="7618412" y="2295928"/>
              <a:ext cx="2382383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Filter Gabor, merging</a:t>
              </a:r>
            </a:p>
            <a:p>
              <a:pPr>
                <a:lnSpc>
                  <a:spcPct val="90000"/>
                </a:lnSpc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4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 local </a:t>
              </a:r>
              <a:r>
                <a:rPr lang="en-US" sz="14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thresholding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36884" y="1921597"/>
              <a:ext cx="249215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Prepocessing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8439" y="2003173"/>
            <a:ext cx="3121367" cy="660563"/>
            <a:chOff x="7007669" y="1921597"/>
            <a:chExt cx="3121367" cy="660563"/>
          </a:xfrm>
        </p:grpSpPr>
        <p:sp>
          <p:nvSpPr>
            <p:cNvPr id="37" name="TextBox 36"/>
            <p:cNvSpPr txBox="1"/>
            <p:nvPr/>
          </p:nvSpPr>
          <p:spPr>
            <a:xfrm>
              <a:off x="7007669" y="2295928"/>
              <a:ext cx="312136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Alignment, Pairing and scoring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36884" y="1921597"/>
              <a:ext cx="249215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Postprocessing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1807" y="4746373"/>
            <a:ext cx="3457999" cy="660563"/>
            <a:chOff x="6671037" y="1921597"/>
            <a:chExt cx="3457999" cy="660563"/>
          </a:xfrm>
        </p:grpSpPr>
        <p:sp>
          <p:nvSpPr>
            <p:cNvPr id="40" name="TextBox 39"/>
            <p:cNvSpPr txBox="1"/>
            <p:nvPr/>
          </p:nvSpPr>
          <p:spPr>
            <a:xfrm>
              <a:off x="6671037" y="2295928"/>
              <a:ext cx="3457999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Thin Layer and minutiae Extraction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36884" y="1921597"/>
              <a:ext cx="249215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Processing Image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 rot="18752668">
            <a:off x="3636209" y="26099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8752668">
            <a:off x="5982245" y="48451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740337">
            <a:off x="5957146" y="2599479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from database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740337">
            <a:off x="3629582" y="4853151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6395146" y="3206670"/>
            <a:ext cx="515242" cy="35944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310092" y="4175982"/>
            <a:ext cx="449600" cy="434178"/>
            <a:chOff x="5299076" y="4081463"/>
            <a:chExt cx="1804988" cy="17430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446635" y="4184992"/>
            <a:ext cx="355488" cy="379212"/>
            <a:chOff x="8388351" y="1454151"/>
            <a:chExt cx="1427163" cy="1522413"/>
          </a:xfrm>
          <a:solidFill>
            <a:schemeClr val="accent3"/>
          </a:solidFill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2" name="Group 9"/>
          <p:cNvGrpSpPr>
            <a:grpSpLocks noChangeAspect="1"/>
          </p:cNvGrpSpPr>
          <p:nvPr/>
        </p:nvGrpSpPr>
        <p:grpSpPr bwMode="auto">
          <a:xfrm>
            <a:off x="5143638" y="3178928"/>
            <a:ext cx="701055" cy="396661"/>
            <a:chOff x="1348" y="362"/>
            <a:chExt cx="565" cy="374"/>
          </a:xfrm>
          <a:solidFill>
            <a:schemeClr val="accent1"/>
          </a:solidFill>
        </p:grpSpPr>
        <p:sp>
          <p:nvSpPr>
            <p:cNvPr id="73" name="Freeform 11"/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6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Editable Database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50742" y="1751013"/>
            <a:ext cx="3093043" cy="4083730"/>
            <a:chOff x="1973233" y="1850130"/>
            <a:chExt cx="9086566" cy="4038600"/>
          </a:xfrm>
        </p:grpSpPr>
        <p:sp>
          <p:nvSpPr>
            <p:cNvPr id="5" name="Rectangle 4"/>
            <p:cNvSpPr/>
            <p:nvPr/>
          </p:nvSpPr>
          <p:spPr>
            <a:xfrm>
              <a:off x="6551612" y="1850130"/>
              <a:ext cx="4267200" cy="403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73233" y="2200909"/>
              <a:ext cx="9086566" cy="1246629"/>
              <a:chOff x="5104738" y="1989213"/>
              <a:chExt cx="6237139" cy="124662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104738" y="2377504"/>
                <a:ext cx="6237139" cy="85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 can be edited by adding or cleaning the image there. To manipulate database, there will be GUI to make it easier to do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104738" y="1989213"/>
                <a:ext cx="2492151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US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371601" y="1751013"/>
            <a:ext cx="4238625" cy="4237038"/>
            <a:chOff x="3975101" y="1751013"/>
            <a:chExt cx="4238625" cy="42370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81713" y="1754188"/>
              <a:ext cx="2127250" cy="2120900"/>
            </a:xfrm>
            <a:custGeom>
              <a:avLst/>
              <a:gdLst>
                <a:gd name="T0" fmla="*/ 1584 w 1584"/>
                <a:gd name="T1" fmla="*/ 1580 h 1580"/>
                <a:gd name="T2" fmla="*/ 1584 w 1584"/>
                <a:gd name="T3" fmla="*/ 1576 h 1580"/>
                <a:gd name="T4" fmla="*/ 8 w 1584"/>
                <a:gd name="T5" fmla="*/ 0 h 1580"/>
                <a:gd name="T6" fmla="*/ 0 w 1584"/>
                <a:gd name="T7" fmla="*/ 0 h 1580"/>
                <a:gd name="T8" fmla="*/ 0 w 1584"/>
                <a:gd name="T9" fmla="*/ 1580 h 1580"/>
                <a:gd name="T10" fmla="*/ 1584 w 1584"/>
                <a:gd name="T11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4" h="1580">
                  <a:moveTo>
                    <a:pt x="1584" y="1580"/>
                  </a:moveTo>
                  <a:cubicBezTo>
                    <a:pt x="1584" y="1579"/>
                    <a:pt x="1584" y="1577"/>
                    <a:pt x="1584" y="1576"/>
                  </a:cubicBezTo>
                  <a:cubicBezTo>
                    <a:pt x="1584" y="706"/>
                    <a:pt x="878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1580"/>
                    <a:pt x="0" y="1580"/>
                    <a:pt x="0" y="1580"/>
                  </a:cubicBezTo>
                  <a:lnTo>
                    <a:pt x="1584" y="1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978276" y="1754188"/>
              <a:ext cx="2103438" cy="2120900"/>
            </a:xfrm>
            <a:custGeom>
              <a:avLst/>
              <a:gdLst>
                <a:gd name="T0" fmla="*/ 1568 w 1568"/>
                <a:gd name="T1" fmla="*/ 0 h 1580"/>
                <a:gd name="T2" fmla="*/ 0 w 1568"/>
                <a:gd name="T3" fmla="*/ 1576 h 1580"/>
                <a:gd name="T4" fmla="*/ 0 w 1568"/>
                <a:gd name="T5" fmla="*/ 1580 h 1580"/>
                <a:gd name="T6" fmla="*/ 1568 w 1568"/>
                <a:gd name="T7" fmla="*/ 1580 h 1580"/>
                <a:gd name="T8" fmla="*/ 1568 w 1568"/>
                <a:gd name="T9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8" h="1580">
                  <a:moveTo>
                    <a:pt x="1568" y="0"/>
                  </a:moveTo>
                  <a:cubicBezTo>
                    <a:pt x="701" y="4"/>
                    <a:pt x="0" y="708"/>
                    <a:pt x="0" y="1576"/>
                  </a:cubicBezTo>
                  <a:cubicBezTo>
                    <a:pt x="0" y="1577"/>
                    <a:pt x="0" y="1579"/>
                    <a:pt x="0" y="1580"/>
                  </a:cubicBezTo>
                  <a:cubicBezTo>
                    <a:pt x="1568" y="1580"/>
                    <a:pt x="1568" y="1580"/>
                    <a:pt x="1568" y="158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81713" y="3875088"/>
              <a:ext cx="2127250" cy="2108200"/>
            </a:xfrm>
            <a:custGeom>
              <a:avLst/>
              <a:gdLst>
                <a:gd name="T0" fmla="*/ 0 w 1584"/>
                <a:gd name="T1" fmla="*/ 0 h 1572"/>
                <a:gd name="T2" fmla="*/ 0 w 1584"/>
                <a:gd name="T3" fmla="*/ 1572 h 1572"/>
                <a:gd name="T4" fmla="*/ 8 w 1584"/>
                <a:gd name="T5" fmla="*/ 1572 h 1572"/>
                <a:gd name="T6" fmla="*/ 1584 w 1584"/>
                <a:gd name="T7" fmla="*/ 0 h 1572"/>
                <a:gd name="T8" fmla="*/ 0 w 1584"/>
                <a:gd name="T9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572">
                  <a:moveTo>
                    <a:pt x="0" y="0"/>
                  </a:moveTo>
                  <a:cubicBezTo>
                    <a:pt x="0" y="1572"/>
                    <a:pt x="0" y="1572"/>
                    <a:pt x="0" y="1572"/>
                  </a:cubicBezTo>
                  <a:cubicBezTo>
                    <a:pt x="3" y="1572"/>
                    <a:pt x="5" y="1572"/>
                    <a:pt x="8" y="1572"/>
                  </a:cubicBezTo>
                  <a:cubicBezTo>
                    <a:pt x="877" y="1572"/>
                    <a:pt x="1582" y="869"/>
                    <a:pt x="158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978276" y="3875088"/>
              <a:ext cx="2103438" cy="2108200"/>
            </a:xfrm>
            <a:custGeom>
              <a:avLst/>
              <a:gdLst>
                <a:gd name="T0" fmla="*/ 0 w 1568"/>
                <a:gd name="T1" fmla="*/ 0 h 1572"/>
                <a:gd name="T2" fmla="*/ 1568 w 1568"/>
                <a:gd name="T3" fmla="*/ 1572 h 1572"/>
                <a:gd name="T4" fmla="*/ 1568 w 1568"/>
                <a:gd name="T5" fmla="*/ 0 h 1572"/>
                <a:gd name="T6" fmla="*/ 0 w 1568"/>
                <a:gd name="T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8" h="1572">
                  <a:moveTo>
                    <a:pt x="0" y="0"/>
                  </a:moveTo>
                  <a:cubicBezTo>
                    <a:pt x="2" y="866"/>
                    <a:pt x="703" y="1568"/>
                    <a:pt x="1568" y="1572"/>
                  </a:cubicBezTo>
                  <a:cubicBezTo>
                    <a:pt x="1568" y="0"/>
                    <a:pt x="1568" y="0"/>
                    <a:pt x="15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94413" y="3862388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086476" y="38623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4 h 4"/>
                <a:gd name="T4" fmla="*/ 5 w 5"/>
                <a:gd name="T5" fmla="*/ 3 h 4"/>
                <a:gd name="T6" fmla="*/ 5 w 5"/>
                <a:gd name="T7" fmla="*/ 0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92826" y="3867150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10126" y="2586038"/>
              <a:ext cx="2565400" cy="256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75101" y="2371725"/>
              <a:ext cx="2111375" cy="1490663"/>
            </a:xfrm>
            <a:custGeom>
              <a:avLst/>
              <a:gdLst>
                <a:gd name="T0" fmla="*/ 462 w 1573"/>
                <a:gd name="T1" fmla="*/ 0 h 1111"/>
                <a:gd name="T2" fmla="*/ 462 w 1573"/>
                <a:gd name="T3" fmla="*/ 0 h 1111"/>
                <a:gd name="T4" fmla="*/ 0 w 1573"/>
                <a:gd name="T5" fmla="*/ 1111 h 1111"/>
                <a:gd name="T6" fmla="*/ 1573 w 1573"/>
                <a:gd name="T7" fmla="*/ 1111 h 1111"/>
                <a:gd name="T8" fmla="*/ 462 w 1573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1111">
                  <a:moveTo>
                    <a:pt x="462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155" y="307"/>
                    <a:pt x="1" y="709"/>
                    <a:pt x="0" y="1111"/>
                  </a:cubicBezTo>
                  <a:cubicBezTo>
                    <a:pt x="1573" y="1111"/>
                    <a:pt x="1573" y="1111"/>
                    <a:pt x="1573" y="1111"/>
                  </a:cubicBezTo>
                  <a:lnTo>
                    <a:pt x="462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92826" y="1751013"/>
              <a:ext cx="1497013" cy="2111375"/>
            </a:xfrm>
            <a:custGeom>
              <a:avLst/>
              <a:gdLst>
                <a:gd name="T0" fmla="*/ 4 w 1115"/>
                <a:gd name="T1" fmla="*/ 1573 h 1573"/>
                <a:gd name="T2" fmla="*/ 1115 w 1115"/>
                <a:gd name="T3" fmla="*/ 462 h 1573"/>
                <a:gd name="T4" fmla="*/ 1115 w 1115"/>
                <a:gd name="T5" fmla="*/ 462 h 1573"/>
                <a:gd name="T6" fmla="*/ 0 w 1115"/>
                <a:gd name="T7" fmla="*/ 0 h 1573"/>
                <a:gd name="T8" fmla="*/ 0 w 1115"/>
                <a:gd name="T9" fmla="*/ 1573 h 1573"/>
                <a:gd name="T10" fmla="*/ 4 w 1115"/>
                <a:gd name="T11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5" h="1573">
                  <a:moveTo>
                    <a:pt x="4" y="1573"/>
                  </a:moveTo>
                  <a:cubicBezTo>
                    <a:pt x="1115" y="462"/>
                    <a:pt x="1115" y="462"/>
                    <a:pt x="1115" y="462"/>
                  </a:cubicBezTo>
                  <a:cubicBezTo>
                    <a:pt x="1115" y="462"/>
                    <a:pt x="1115" y="462"/>
                    <a:pt x="1115" y="462"/>
                  </a:cubicBezTo>
                  <a:cubicBezTo>
                    <a:pt x="807" y="154"/>
                    <a:pt x="404" y="0"/>
                    <a:pt x="0" y="0"/>
                  </a:cubicBezTo>
                  <a:cubicBezTo>
                    <a:pt x="0" y="1573"/>
                    <a:pt x="0" y="1573"/>
                    <a:pt x="0" y="1573"/>
                  </a:cubicBezTo>
                  <a:lnTo>
                    <a:pt x="4" y="1573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1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094413" y="3862388"/>
              <a:ext cx="2119313" cy="1504950"/>
            </a:xfrm>
            <a:custGeom>
              <a:avLst/>
              <a:gdLst>
                <a:gd name="T0" fmla="*/ 4 w 1579"/>
                <a:gd name="T1" fmla="*/ 0 h 1121"/>
                <a:gd name="T2" fmla="*/ 0 w 1579"/>
                <a:gd name="T3" fmla="*/ 4 h 1121"/>
                <a:gd name="T4" fmla="*/ 0 w 1579"/>
                <a:gd name="T5" fmla="*/ 6 h 1121"/>
                <a:gd name="T6" fmla="*/ 1115 w 1579"/>
                <a:gd name="T7" fmla="*/ 1121 h 1121"/>
                <a:gd name="T8" fmla="*/ 1577 w 1579"/>
                <a:gd name="T9" fmla="*/ 0 h 1121"/>
                <a:gd name="T10" fmla="*/ 4 w 1579"/>
                <a:gd name="T1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9" h="1121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15" y="1121"/>
                    <a:pt x="1115" y="1121"/>
                    <a:pt x="1115" y="1121"/>
                  </a:cubicBezTo>
                  <a:cubicBezTo>
                    <a:pt x="1425" y="812"/>
                    <a:pt x="1579" y="406"/>
                    <a:pt x="1577" y="0"/>
                  </a:cubicBezTo>
                  <a:lnTo>
                    <a:pt x="4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6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95813" y="3868738"/>
              <a:ext cx="1498600" cy="2119313"/>
            </a:xfrm>
            <a:custGeom>
              <a:avLst/>
              <a:gdLst>
                <a:gd name="T0" fmla="*/ 1116 w 1117"/>
                <a:gd name="T1" fmla="*/ 0 h 1579"/>
                <a:gd name="T2" fmla="*/ 0 w 1117"/>
                <a:gd name="T3" fmla="*/ 1116 h 1579"/>
                <a:gd name="T4" fmla="*/ 1117 w 1117"/>
                <a:gd name="T5" fmla="*/ 1579 h 1579"/>
                <a:gd name="T6" fmla="*/ 1117 w 1117"/>
                <a:gd name="T7" fmla="*/ 1 h 1579"/>
                <a:gd name="T8" fmla="*/ 1116 w 1117"/>
                <a:gd name="T9" fmla="*/ 0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579">
                  <a:moveTo>
                    <a:pt x="1116" y="0"/>
                  </a:moveTo>
                  <a:cubicBezTo>
                    <a:pt x="0" y="1116"/>
                    <a:pt x="0" y="1116"/>
                    <a:pt x="0" y="1116"/>
                  </a:cubicBezTo>
                  <a:cubicBezTo>
                    <a:pt x="308" y="1425"/>
                    <a:pt x="713" y="1579"/>
                    <a:pt x="1117" y="1579"/>
                  </a:cubicBezTo>
                  <a:cubicBezTo>
                    <a:pt x="1117" y="1"/>
                    <a:pt x="1117" y="1"/>
                    <a:pt x="1117" y="1"/>
                  </a:cubicBezTo>
                  <a:lnTo>
                    <a:pt x="1116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/>
          <p:cNvSpPr txBox="1"/>
          <p:nvPr/>
        </p:nvSpPr>
        <p:spPr>
          <a:xfrm rot="18752668">
            <a:off x="1031121" y="26099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8752668">
            <a:off x="3377157" y="48451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740337">
            <a:off x="3352058" y="2599479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from database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740337">
            <a:off x="1024494" y="4853151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3790058" y="3206670"/>
            <a:ext cx="515242" cy="35944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705004" y="4175982"/>
            <a:ext cx="449600" cy="434178"/>
            <a:chOff x="5299076" y="4081463"/>
            <a:chExt cx="1804988" cy="17430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41547" y="4184992"/>
            <a:ext cx="355488" cy="379212"/>
            <a:chOff x="8388351" y="1454151"/>
            <a:chExt cx="1427163" cy="1522413"/>
          </a:xfrm>
          <a:solidFill>
            <a:schemeClr val="accent3"/>
          </a:solidFill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2457435" y="3168626"/>
            <a:ext cx="701055" cy="396661"/>
            <a:chOff x="1348" y="362"/>
            <a:chExt cx="565" cy="374"/>
          </a:xfrm>
          <a:solidFill>
            <a:schemeClr val="accent1"/>
          </a:solidFill>
        </p:grpSpPr>
        <p:sp>
          <p:nvSpPr>
            <p:cNvPr id="49" name="Freeform 11"/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2050" name="Picture 2" descr="Image result for database vector han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803" y="3588071"/>
            <a:ext cx="2306997" cy="23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1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 Gabor and Masking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53200" y="1850130"/>
            <a:ext cx="3447143" cy="4038600"/>
            <a:chOff x="6551612" y="1850130"/>
            <a:chExt cx="5243975" cy="4038600"/>
          </a:xfrm>
        </p:grpSpPr>
        <p:sp>
          <p:nvSpPr>
            <p:cNvPr id="5" name="Rectangle 4"/>
            <p:cNvSpPr/>
            <p:nvPr/>
          </p:nvSpPr>
          <p:spPr>
            <a:xfrm>
              <a:off x="6551612" y="1850130"/>
              <a:ext cx="4267200" cy="403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883325" y="2214869"/>
              <a:ext cx="4912262" cy="1436160"/>
              <a:chOff x="8475084" y="2003173"/>
              <a:chExt cx="3371840" cy="143616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8588399" y="2377504"/>
                <a:ext cx="32585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Gabor Filter is used to detail the image with any directions</a:t>
                </a:r>
              </a:p>
              <a:p>
                <a:pPr>
                  <a:lnSpc>
                    <a:spcPct val="90000"/>
                  </a:lnSpc>
                </a:pPr>
                <a:endPara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Masking Filter is used to </a:t>
                </a:r>
                <a:r>
                  <a:rPr lang="en-US" sz="1400" kern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denoise</a:t>
                </a: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image from Gabor filter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475084" y="2003173"/>
                <a:ext cx="2492151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kern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Prepocessing</a:t>
                </a:r>
                <a:r>
                  <a:rPr lang="en-US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Image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371601" y="1751013"/>
            <a:ext cx="4238625" cy="4237038"/>
            <a:chOff x="3975101" y="1751013"/>
            <a:chExt cx="4238625" cy="42370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81713" y="1754188"/>
              <a:ext cx="2127250" cy="2120900"/>
            </a:xfrm>
            <a:custGeom>
              <a:avLst/>
              <a:gdLst>
                <a:gd name="T0" fmla="*/ 1584 w 1584"/>
                <a:gd name="T1" fmla="*/ 1580 h 1580"/>
                <a:gd name="T2" fmla="*/ 1584 w 1584"/>
                <a:gd name="T3" fmla="*/ 1576 h 1580"/>
                <a:gd name="T4" fmla="*/ 8 w 1584"/>
                <a:gd name="T5" fmla="*/ 0 h 1580"/>
                <a:gd name="T6" fmla="*/ 0 w 1584"/>
                <a:gd name="T7" fmla="*/ 0 h 1580"/>
                <a:gd name="T8" fmla="*/ 0 w 1584"/>
                <a:gd name="T9" fmla="*/ 1580 h 1580"/>
                <a:gd name="T10" fmla="*/ 1584 w 1584"/>
                <a:gd name="T11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4" h="1580">
                  <a:moveTo>
                    <a:pt x="1584" y="1580"/>
                  </a:moveTo>
                  <a:cubicBezTo>
                    <a:pt x="1584" y="1579"/>
                    <a:pt x="1584" y="1577"/>
                    <a:pt x="1584" y="1576"/>
                  </a:cubicBezTo>
                  <a:cubicBezTo>
                    <a:pt x="1584" y="706"/>
                    <a:pt x="878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1580"/>
                    <a:pt x="0" y="1580"/>
                    <a:pt x="0" y="1580"/>
                  </a:cubicBezTo>
                  <a:lnTo>
                    <a:pt x="1584" y="15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978276" y="1754188"/>
              <a:ext cx="2103438" cy="2120900"/>
            </a:xfrm>
            <a:custGeom>
              <a:avLst/>
              <a:gdLst>
                <a:gd name="T0" fmla="*/ 1568 w 1568"/>
                <a:gd name="T1" fmla="*/ 0 h 1580"/>
                <a:gd name="T2" fmla="*/ 0 w 1568"/>
                <a:gd name="T3" fmla="*/ 1576 h 1580"/>
                <a:gd name="T4" fmla="*/ 0 w 1568"/>
                <a:gd name="T5" fmla="*/ 1580 h 1580"/>
                <a:gd name="T6" fmla="*/ 1568 w 1568"/>
                <a:gd name="T7" fmla="*/ 1580 h 1580"/>
                <a:gd name="T8" fmla="*/ 1568 w 1568"/>
                <a:gd name="T9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8" h="1580">
                  <a:moveTo>
                    <a:pt x="1568" y="0"/>
                  </a:moveTo>
                  <a:cubicBezTo>
                    <a:pt x="701" y="4"/>
                    <a:pt x="0" y="708"/>
                    <a:pt x="0" y="1576"/>
                  </a:cubicBezTo>
                  <a:cubicBezTo>
                    <a:pt x="0" y="1577"/>
                    <a:pt x="0" y="1579"/>
                    <a:pt x="0" y="1580"/>
                  </a:cubicBezTo>
                  <a:cubicBezTo>
                    <a:pt x="1568" y="1580"/>
                    <a:pt x="1568" y="1580"/>
                    <a:pt x="1568" y="158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81713" y="3875088"/>
              <a:ext cx="2127250" cy="2108200"/>
            </a:xfrm>
            <a:custGeom>
              <a:avLst/>
              <a:gdLst>
                <a:gd name="T0" fmla="*/ 0 w 1584"/>
                <a:gd name="T1" fmla="*/ 0 h 1572"/>
                <a:gd name="T2" fmla="*/ 0 w 1584"/>
                <a:gd name="T3" fmla="*/ 1572 h 1572"/>
                <a:gd name="T4" fmla="*/ 8 w 1584"/>
                <a:gd name="T5" fmla="*/ 1572 h 1572"/>
                <a:gd name="T6" fmla="*/ 1584 w 1584"/>
                <a:gd name="T7" fmla="*/ 0 h 1572"/>
                <a:gd name="T8" fmla="*/ 0 w 1584"/>
                <a:gd name="T9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572">
                  <a:moveTo>
                    <a:pt x="0" y="0"/>
                  </a:moveTo>
                  <a:cubicBezTo>
                    <a:pt x="0" y="1572"/>
                    <a:pt x="0" y="1572"/>
                    <a:pt x="0" y="1572"/>
                  </a:cubicBezTo>
                  <a:cubicBezTo>
                    <a:pt x="3" y="1572"/>
                    <a:pt x="5" y="1572"/>
                    <a:pt x="8" y="1572"/>
                  </a:cubicBezTo>
                  <a:cubicBezTo>
                    <a:pt x="877" y="1572"/>
                    <a:pt x="1582" y="869"/>
                    <a:pt x="158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978276" y="3875088"/>
              <a:ext cx="2103438" cy="2108200"/>
            </a:xfrm>
            <a:custGeom>
              <a:avLst/>
              <a:gdLst>
                <a:gd name="T0" fmla="*/ 0 w 1568"/>
                <a:gd name="T1" fmla="*/ 0 h 1572"/>
                <a:gd name="T2" fmla="*/ 1568 w 1568"/>
                <a:gd name="T3" fmla="*/ 1572 h 1572"/>
                <a:gd name="T4" fmla="*/ 1568 w 1568"/>
                <a:gd name="T5" fmla="*/ 0 h 1572"/>
                <a:gd name="T6" fmla="*/ 0 w 1568"/>
                <a:gd name="T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8" h="1572">
                  <a:moveTo>
                    <a:pt x="0" y="0"/>
                  </a:moveTo>
                  <a:cubicBezTo>
                    <a:pt x="2" y="866"/>
                    <a:pt x="703" y="1568"/>
                    <a:pt x="1568" y="1572"/>
                  </a:cubicBezTo>
                  <a:cubicBezTo>
                    <a:pt x="1568" y="0"/>
                    <a:pt x="1568" y="0"/>
                    <a:pt x="15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94413" y="3862388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086476" y="38623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4 h 4"/>
                <a:gd name="T4" fmla="*/ 5 w 5"/>
                <a:gd name="T5" fmla="*/ 3 h 4"/>
                <a:gd name="T6" fmla="*/ 5 w 5"/>
                <a:gd name="T7" fmla="*/ 0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92826" y="3867150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10126" y="2586038"/>
              <a:ext cx="2565400" cy="256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75101" y="2371725"/>
              <a:ext cx="2111375" cy="1490663"/>
            </a:xfrm>
            <a:custGeom>
              <a:avLst/>
              <a:gdLst>
                <a:gd name="T0" fmla="*/ 462 w 1573"/>
                <a:gd name="T1" fmla="*/ 0 h 1111"/>
                <a:gd name="T2" fmla="*/ 462 w 1573"/>
                <a:gd name="T3" fmla="*/ 0 h 1111"/>
                <a:gd name="T4" fmla="*/ 0 w 1573"/>
                <a:gd name="T5" fmla="*/ 1111 h 1111"/>
                <a:gd name="T6" fmla="*/ 1573 w 1573"/>
                <a:gd name="T7" fmla="*/ 1111 h 1111"/>
                <a:gd name="T8" fmla="*/ 462 w 1573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1111">
                  <a:moveTo>
                    <a:pt x="462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155" y="307"/>
                    <a:pt x="1" y="709"/>
                    <a:pt x="0" y="1111"/>
                  </a:cubicBezTo>
                  <a:cubicBezTo>
                    <a:pt x="1573" y="1111"/>
                    <a:pt x="1573" y="1111"/>
                    <a:pt x="1573" y="1111"/>
                  </a:cubicBezTo>
                  <a:lnTo>
                    <a:pt x="462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92826" y="1751013"/>
              <a:ext cx="1497013" cy="2111375"/>
            </a:xfrm>
            <a:custGeom>
              <a:avLst/>
              <a:gdLst>
                <a:gd name="T0" fmla="*/ 4 w 1115"/>
                <a:gd name="T1" fmla="*/ 1573 h 1573"/>
                <a:gd name="T2" fmla="*/ 1115 w 1115"/>
                <a:gd name="T3" fmla="*/ 462 h 1573"/>
                <a:gd name="T4" fmla="*/ 1115 w 1115"/>
                <a:gd name="T5" fmla="*/ 462 h 1573"/>
                <a:gd name="T6" fmla="*/ 0 w 1115"/>
                <a:gd name="T7" fmla="*/ 0 h 1573"/>
                <a:gd name="T8" fmla="*/ 0 w 1115"/>
                <a:gd name="T9" fmla="*/ 1573 h 1573"/>
                <a:gd name="T10" fmla="*/ 4 w 1115"/>
                <a:gd name="T11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5" h="1573">
                  <a:moveTo>
                    <a:pt x="4" y="1573"/>
                  </a:moveTo>
                  <a:cubicBezTo>
                    <a:pt x="1115" y="462"/>
                    <a:pt x="1115" y="462"/>
                    <a:pt x="1115" y="462"/>
                  </a:cubicBezTo>
                  <a:cubicBezTo>
                    <a:pt x="1115" y="462"/>
                    <a:pt x="1115" y="462"/>
                    <a:pt x="1115" y="462"/>
                  </a:cubicBezTo>
                  <a:cubicBezTo>
                    <a:pt x="807" y="154"/>
                    <a:pt x="404" y="0"/>
                    <a:pt x="0" y="0"/>
                  </a:cubicBezTo>
                  <a:cubicBezTo>
                    <a:pt x="0" y="1573"/>
                    <a:pt x="0" y="1573"/>
                    <a:pt x="0" y="1573"/>
                  </a:cubicBezTo>
                  <a:lnTo>
                    <a:pt x="4" y="1573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1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094413" y="3862388"/>
              <a:ext cx="2119313" cy="1504950"/>
            </a:xfrm>
            <a:custGeom>
              <a:avLst/>
              <a:gdLst>
                <a:gd name="T0" fmla="*/ 4 w 1579"/>
                <a:gd name="T1" fmla="*/ 0 h 1121"/>
                <a:gd name="T2" fmla="*/ 0 w 1579"/>
                <a:gd name="T3" fmla="*/ 4 h 1121"/>
                <a:gd name="T4" fmla="*/ 0 w 1579"/>
                <a:gd name="T5" fmla="*/ 6 h 1121"/>
                <a:gd name="T6" fmla="*/ 1115 w 1579"/>
                <a:gd name="T7" fmla="*/ 1121 h 1121"/>
                <a:gd name="T8" fmla="*/ 1577 w 1579"/>
                <a:gd name="T9" fmla="*/ 0 h 1121"/>
                <a:gd name="T10" fmla="*/ 4 w 1579"/>
                <a:gd name="T1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9" h="1121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15" y="1121"/>
                    <a:pt x="1115" y="1121"/>
                    <a:pt x="1115" y="1121"/>
                  </a:cubicBezTo>
                  <a:cubicBezTo>
                    <a:pt x="1425" y="812"/>
                    <a:pt x="1579" y="406"/>
                    <a:pt x="1577" y="0"/>
                  </a:cubicBezTo>
                  <a:lnTo>
                    <a:pt x="4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6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95813" y="3868738"/>
              <a:ext cx="1498600" cy="2119313"/>
            </a:xfrm>
            <a:custGeom>
              <a:avLst/>
              <a:gdLst>
                <a:gd name="T0" fmla="*/ 1116 w 1117"/>
                <a:gd name="T1" fmla="*/ 0 h 1579"/>
                <a:gd name="T2" fmla="*/ 0 w 1117"/>
                <a:gd name="T3" fmla="*/ 1116 h 1579"/>
                <a:gd name="T4" fmla="*/ 1117 w 1117"/>
                <a:gd name="T5" fmla="*/ 1579 h 1579"/>
                <a:gd name="T6" fmla="*/ 1117 w 1117"/>
                <a:gd name="T7" fmla="*/ 1 h 1579"/>
                <a:gd name="T8" fmla="*/ 1116 w 1117"/>
                <a:gd name="T9" fmla="*/ 0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579">
                  <a:moveTo>
                    <a:pt x="1116" y="0"/>
                  </a:moveTo>
                  <a:cubicBezTo>
                    <a:pt x="0" y="1116"/>
                    <a:pt x="0" y="1116"/>
                    <a:pt x="0" y="1116"/>
                  </a:cubicBezTo>
                  <a:cubicBezTo>
                    <a:pt x="308" y="1425"/>
                    <a:pt x="713" y="1579"/>
                    <a:pt x="1117" y="1579"/>
                  </a:cubicBezTo>
                  <a:cubicBezTo>
                    <a:pt x="1117" y="1"/>
                    <a:pt x="1117" y="1"/>
                    <a:pt x="1117" y="1"/>
                  </a:cubicBezTo>
                  <a:lnTo>
                    <a:pt x="1116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/>
          <p:cNvSpPr txBox="1"/>
          <p:nvPr/>
        </p:nvSpPr>
        <p:spPr>
          <a:xfrm rot="18752668">
            <a:off x="1031121" y="26099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8752668">
            <a:off x="3377157" y="48451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740337">
            <a:off x="3352058" y="2599479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form database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740337">
            <a:off x="1024494" y="4853151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3790058" y="3206670"/>
            <a:ext cx="515242" cy="35944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705004" y="4175982"/>
            <a:ext cx="449600" cy="434178"/>
            <a:chOff x="5299076" y="4081463"/>
            <a:chExt cx="1804988" cy="17430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41547" y="4184992"/>
            <a:ext cx="355488" cy="379212"/>
            <a:chOff x="8388351" y="1454151"/>
            <a:chExt cx="1427163" cy="1522413"/>
          </a:xfrm>
          <a:solidFill>
            <a:schemeClr val="accent3"/>
          </a:solidFill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4" name="Group 9"/>
          <p:cNvGrpSpPr>
            <a:grpSpLocks noChangeAspect="1"/>
          </p:cNvGrpSpPr>
          <p:nvPr/>
        </p:nvGrpSpPr>
        <p:grpSpPr bwMode="auto">
          <a:xfrm>
            <a:off x="2457435" y="3168626"/>
            <a:ext cx="701055" cy="396661"/>
            <a:chOff x="1348" y="362"/>
            <a:chExt cx="565" cy="374"/>
          </a:xfrm>
          <a:solidFill>
            <a:schemeClr val="accent1"/>
          </a:solidFill>
        </p:grpSpPr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3074" name="Picture 2" descr="Image result for filter vector han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36" y="340333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 Layer and minutiae Extraction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53200" y="1850130"/>
            <a:ext cx="4267200" cy="4038600"/>
            <a:chOff x="6551612" y="1850130"/>
            <a:chExt cx="4267200" cy="4038600"/>
          </a:xfrm>
        </p:grpSpPr>
        <p:sp>
          <p:nvSpPr>
            <p:cNvPr id="5" name="Rectangle 4"/>
            <p:cNvSpPr/>
            <p:nvPr/>
          </p:nvSpPr>
          <p:spPr>
            <a:xfrm>
              <a:off x="6551612" y="1850130"/>
              <a:ext cx="4267200" cy="403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883325" y="2214869"/>
              <a:ext cx="3630688" cy="1643114"/>
              <a:chOff x="8475084" y="2003173"/>
              <a:chExt cx="2492151" cy="164311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8475084" y="2390559"/>
                <a:ext cx="2158396" cy="125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Thin Layer Extraction is used to make fingerprint pathway in detail</a:t>
                </a:r>
              </a:p>
              <a:p>
                <a:pPr>
                  <a:lnSpc>
                    <a:spcPct val="90000"/>
                  </a:lnSpc>
                </a:pPr>
                <a:endPara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Minutiae Extraction is used to note main dots which are used to be compered with database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475084" y="2003173"/>
                <a:ext cx="2492151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Processing Image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374775" y="1751013"/>
            <a:ext cx="4235450" cy="4237038"/>
            <a:chOff x="3978276" y="1751013"/>
            <a:chExt cx="4235450" cy="42370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81713" y="1754188"/>
              <a:ext cx="2127250" cy="2120900"/>
            </a:xfrm>
            <a:custGeom>
              <a:avLst/>
              <a:gdLst>
                <a:gd name="T0" fmla="*/ 1584 w 1584"/>
                <a:gd name="T1" fmla="*/ 1580 h 1580"/>
                <a:gd name="T2" fmla="*/ 1584 w 1584"/>
                <a:gd name="T3" fmla="*/ 1576 h 1580"/>
                <a:gd name="T4" fmla="*/ 8 w 1584"/>
                <a:gd name="T5" fmla="*/ 0 h 1580"/>
                <a:gd name="T6" fmla="*/ 0 w 1584"/>
                <a:gd name="T7" fmla="*/ 0 h 1580"/>
                <a:gd name="T8" fmla="*/ 0 w 1584"/>
                <a:gd name="T9" fmla="*/ 1580 h 1580"/>
                <a:gd name="T10" fmla="*/ 1584 w 1584"/>
                <a:gd name="T11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4" h="1580">
                  <a:moveTo>
                    <a:pt x="1584" y="1580"/>
                  </a:moveTo>
                  <a:cubicBezTo>
                    <a:pt x="1584" y="1579"/>
                    <a:pt x="1584" y="1577"/>
                    <a:pt x="1584" y="1576"/>
                  </a:cubicBezTo>
                  <a:cubicBezTo>
                    <a:pt x="1584" y="706"/>
                    <a:pt x="878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1580"/>
                    <a:pt x="0" y="1580"/>
                    <a:pt x="0" y="1580"/>
                  </a:cubicBezTo>
                  <a:lnTo>
                    <a:pt x="1584" y="15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978276" y="1754188"/>
              <a:ext cx="2103438" cy="2120900"/>
            </a:xfrm>
            <a:custGeom>
              <a:avLst/>
              <a:gdLst>
                <a:gd name="T0" fmla="*/ 1568 w 1568"/>
                <a:gd name="T1" fmla="*/ 0 h 1580"/>
                <a:gd name="T2" fmla="*/ 0 w 1568"/>
                <a:gd name="T3" fmla="*/ 1576 h 1580"/>
                <a:gd name="T4" fmla="*/ 0 w 1568"/>
                <a:gd name="T5" fmla="*/ 1580 h 1580"/>
                <a:gd name="T6" fmla="*/ 1568 w 1568"/>
                <a:gd name="T7" fmla="*/ 1580 h 1580"/>
                <a:gd name="T8" fmla="*/ 1568 w 1568"/>
                <a:gd name="T9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8" h="1580">
                  <a:moveTo>
                    <a:pt x="1568" y="0"/>
                  </a:moveTo>
                  <a:cubicBezTo>
                    <a:pt x="701" y="4"/>
                    <a:pt x="0" y="708"/>
                    <a:pt x="0" y="1576"/>
                  </a:cubicBezTo>
                  <a:cubicBezTo>
                    <a:pt x="0" y="1577"/>
                    <a:pt x="0" y="1579"/>
                    <a:pt x="0" y="1580"/>
                  </a:cubicBezTo>
                  <a:cubicBezTo>
                    <a:pt x="1568" y="1580"/>
                    <a:pt x="1568" y="1580"/>
                    <a:pt x="1568" y="158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81713" y="3875088"/>
              <a:ext cx="2127250" cy="2108200"/>
            </a:xfrm>
            <a:custGeom>
              <a:avLst/>
              <a:gdLst>
                <a:gd name="T0" fmla="*/ 0 w 1584"/>
                <a:gd name="T1" fmla="*/ 0 h 1572"/>
                <a:gd name="T2" fmla="*/ 0 w 1584"/>
                <a:gd name="T3" fmla="*/ 1572 h 1572"/>
                <a:gd name="T4" fmla="*/ 8 w 1584"/>
                <a:gd name="T5" fmla="*/ 1572 h 1572"/>
                <a:gd name="T6" fmla="*/ 1584 w 1584"/>
                <a:gd name="T7" fmla="*/ 0 h 1572"/>
                <a:gd name="T8" fmla="*/ 0 w 1584"/>
                <a:gd name="T9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572">
                  <a:moveTo>
                    <a:pt x="0" y="0"/>
                  </a:moveTo>
                  <a:cubicBezTo>
                    <a:pt x="0" y="1572"/>
                    <a:pt x="0" y="1572"/>
                    <a:pt x="0" y="1572"/>
                  </a:cubicBezTo>
                  <a:cubicBezTo>
                    <a:pt x="3" y="1572"/>
                    <a:pt x="5" y="1572"/>
                    <a:pt x="8" y="1572"/>
                  </a:cubicBezTo>
                  <a:cubicBezTo>
                    <a:pt x="877" y="1572"/>
                    <a:pt x="1582" y="869"/>
                    <a:pt x="158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978276" y="3875088"/>
              <a:ext cx="2103438" cy="2108200"/>
            </a:xfrm>
            <a:custGeom>
              <a:avLst/>
              <a:gdLst>
                <a:gd name="T0" fmla="*/ 0 w 1568"/>
                <a:gd name="T1" fmla="*/ 0 h 1572"/>
                <a:gd name="T2" fmla="*/ 1568 w 1568"/>
                <a:gd name="T3" fmla="*/ 1572 h 1572"/>
                <a:gd name="T4" fmla="*/ 1568 w 1568"/>
                <a:gd name="T5" fmla="*/ 0 h 1572"/>
                <a:gd name="T6" fmla="*/ 0 w 1568"/>
                <a:gd name="T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8" h="1572">
                  <a:moveTo>
                    <a:pt x="0" y="0"/>
                  </a:moveTo>
                  <a:cubicBezTo>
                    <a:pt x="2" y="866"/>
                    <a:pt x="703" y="1568"/>
                    <a:pt x="1568" y="1572"/>
                  </a:cubicBezTo>
                  <a:cubicBezTo>
                    <a:pt x="1568" y="0"/>
                    <a:pt x="1568" y="0"/>
                    <a:pt x="15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94413" y="3862388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086476" y="38623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4 h 4"/>
                <a:gd name="T4" fmla="*/ 5 w 5"/>
                <a:gd name="T5" fmla="*/ 3 h 4"/>
                <a:gd name="T6" fmla="*/ 5 w 5"/>
                <a:gd name="T7" fmla="*/ 0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92826" y="3867150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10126" y="2586038"/>
              <a:ext cx="2565400" cy="256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84337" y="2390197"/>
              <a:ext cx="2111375" cy="1490663"/>
            </a:xfrm>
            <a:custGeom>
              <a:avLst/>
              <a:gdLst>
                <a:gd name="T0" fmla="*/ 462 w 1573"/>
                <a:gd name="T1" fmla="*/ 0 h 1111"/>
                <a:gd name="T2" fmla="*/ 462 w 1573"/>
                <a:gd name="T3" fmla="*/ 0 h 1111"/>
                <a:gd name="T4" fmla="*/ 0 w 1573"/>
                <a:gd name="T5" fmla="*/ 1111 h 1111"/>
                <a:gd name="T6" fmla="*/ 1573 w 1573"/>
                <a:gd name="T7" fmla="*/ 1111 h 1111"/>
                <a:gd name="T8" fmla="*/ 462 w 1573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1111">
                  <a:moveTo>
                    <a:pt x="462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155" y="307"/>
                    <a:pt x="1" y="709"/>
                    <a:pt x="0" y="1111"/>
                  </a:cubicBezTo>
                  <a:cubicBezTo>
                    <a:pt x="1573" y="1111"/>
                    <a:pt x="1573" y="1111"/>
                    <a:pt x="1573" y="1111"/>
                  </a:cubicBezTo>
                  <a:lnTo>
                    <a:pt x="462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92826" y="1751013"/>
              <a:ext cx="1497013" cy="2111375"/>
            </a:xfrm>
            <a:custGeom>
              <a:avLst/>
              <a:gdLst>
                <a:gd name="T0" fmla="*/ 4 w 1115"/>
                <a:gd name="T1" fmla="*/ 1573 h 1573"/>
                <a:gd name="T2" fmla="*/ 1115 w 1115"/>
                <a:gd name="T3" fmla="*/ 462 h 1573"/>
                <a:gd name="T4" fmla="*/ 1115 w 1115"/>
                <a:gd name="T5" fmla="*/ 462 h 1573"/>
                <a:gd name="T6" fmla="*/ 0 w 1115"/>
                <a:gd name="T7" fmla="*/ 0 h 1573"/>
                <a:gd name="T8" fmla="*/ 0 w 1115"/>
                <a:gd name="T9" fmla="*/ 1573 h 1573"/>
                <a:gd name="T10" fmla="*/ 4 w 1115"/>
                <a:gd name="T11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5" h="1573">
                  <a:moveTo>
                    <a:pt x="4" y="1573"/>
                  </a:moveTo>
                  <a:cubicBezTo>
                    <a:pt x="1115" y="462"/>
                    <a:pt x="1115" y="462"/>
                    <a:pt x="1115" y="462"/>
                  </a:cubicBezTo>
                  <a:cubicBezTo>
                    <a:pt x="1115" y="462"/>
                    <a:pt x="1115" y="462"/>
                    <a:pt x="1115" y="462"/>
                  </a:cubicBezTo>
                  <a:cubicBezTo>
                    <a:pt x="807" y="154"/>
                    <a:pt x="404" y="0"/>
                    <a:pt x="0" y="0"/>
                  </a:cubicBezTo>
                  <a:cubicBezTo>
                    <a:pt x="0" y="1573"/>
                    <a:pt x="0" y="1573"/>
                    <a:pt x="0" y="1573"/>
                  </a:cubicBezTo>
                  <a:lnTo>
                    <a:pt x="4" y="1573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1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094413" y="3862388"/>
              <a:ext cx="2119313" cy="1504950"/>
            </a:xfrm>
            <a:custGeom>
              <a:avLst/>
              <a:gdLst>
                <a:gd name="T0" fmla="*/ 4 w 1579"/>
                <a:gd name="T1" fmla="*/ 0 h 1121"/>
                <a:gd name="T2" fmla="*/ 0 w 1579"/>
                <a:gd name="T3" fmla="*/ 4 h 1121"/>
                <a:gd name="T4" fmla="*/ 0 w 1579"/>
                <a:gd name="T5" fmla="*/ 6 h 1121"/>
                <a:gd name="T6" fmla="*/ 1115 w 1579"/>
                <a:gd name="T7" fmla="*/ 1121 h 1121"/>
                <a:gd name="T8" fmla="*/ 1577 w 1579"/>
                <a:gd name="T9" fmla="*/ 0 h 1121"/>
                <a:gd name="T10" fmla="*/ 4 w 1579"/>
                <a:gd name="T1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9" h="1121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15" y="1121"/>
                    <a:pt x="1115" y="1121"/>
                    <a:pt x="1115" y="1121"/>
                  </a:cubicBezTo>
                  <a:cubicBezTo>
                    <a:pt x="1425" y="812"/>
                    <a:pt x="1579" y="406"/>
                    <a:pt x="1577" y="0"/>
                  </a:cubicBezTo>
                  <a:lnTo>
                    <a:pt x="4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6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95813" y="3868738"/>
              <a:ext cx="1498600" cy="2119313"/>
            </a:xfrm>
            <a:custGeom>
              <a:avLst/>
              <a:gdLst>
                <a:gd name="T0" fmla="*/ 1116 w 1117"/>
                <a:gd name="T1" fmla="*/ 0 h 1579"/>
                <a:gd name="T2" fmla="*/ 0 w 1117"/>
                <a:gd name="T3" fmla="*/ 1116 h 1579"/>
                <a:gd name="T4" fmla="*/ 1117 w 1117"/>
                <a:gd name="T5" fmla="*/ 1579 h 1579"/>
                <a:gd name="T6" fmla="*/ 1117 w 1117"/>
                <a:gd name="T7" fmla="*/ 1 h 1579"/>
                <a:gd name="T8" fmla="*/ 1116 w 1117"/>
                <a:gd name="T9" fmla="*/ 0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579">
                  <a:moveTo>
                    <a:pt x="1116" y="0"/>
                  </a:moveTo>
                  <a:cubicBezTo>
                    <a:pt x="0" y="1116"/>
                    <a:pt x="0" y="1116"/>
                    <a:pt x="0" y="1116"/>
                  </a:cubicBezTo>
                  <a:cubicBezTo>
                    <a:pt x="308" y="1425"/>
                    <a:pt x="713" y="1579"/>
                    <a:pt x="1117" y="1579"/>
                  </a:cubicBezTo>
                  <a:cubicBezTo>
                    <a:pt x="1117" y="1"/>
                    <a:pt x="1117" y="1"/>
                    <a:pt x="1117" y="1"/>
                  </a:cubicBezTo>
                  <a:lnTo>
                    <a:pt x="1116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/>
          <p:cNvSpPr txBox="1"/>
          <p:nvPr/>
        </p:nvSpPr>
        <p:spPr>
          <a:xfrm rot="18752668">
            <a:off x="1031121" y="26099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8752668">
            <a:off x="3377157" y="48451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740337">
            <a:off x="3352058" y="2599479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from database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740337">
            <a:off x="1024494" y="4853151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3790058" y="3206670"/>
            <a:ext cx="515242" cy="35944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705004" y="4175982"/>
            <a:ext cx="449600" cy="434178"/>
            <a:chOff x="5299076" y="4081463"/>
            <a:chExt cx="1804988" cy="17430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41547" y="4184992"/>
            <a:ext cx="355488" cy="379212"/>
            <a:chOff x="8388351" y="1454151"/>
            <a:chExt cx="1427163" cy="1522413"/>
          </a:xfrm>
          <a:solidFill>
            <a:schemeClr val="accent3"/>
          </a:solidFill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2457435" y="3168626"/>
            <a:ext cx="701055" cy="396661"/>
            <a:chOff x="1348" y="362"/>
            <a:chExt cx="565" cy="374"/>
          </a:xfrm>
          <a:solidFill>
            <a:schemeClr val="accent1"/>
          </a:solidFill>
        </p:grpSpPr>
        <p:sp>
          <p:nvSpPr>
            <p:cNvPr id="49" name="Freeform 11"/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4098" name="Picture 2" descr="Image result for extract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9972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Alignment, Pairing and Scoring Image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32095" y="1849438"/>
            <a:ext cx="4267200" cy="4038600"/>
            <a:chOff x="6551612" y="1850130"/>
            <a:chExt cx="4267200" cy="4038600"/>
          </a:xfrm>
        </p:grpSpPr>
        <p:sp>
          <p:nvSpPr>
            <p:cNvPr id="5" name="Rectangle 4"/>
            <p:cNvSpPr/>
            <p:nvPr/>
          </p:nvSpPr>
          <p:spPr>
            <a:xfrm>
              <a:off x="6551612" y="1850130"/>
              <a:ext cx="4267200" cy="403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856411" y="2214869"/>
              <a:ext cx="3962399" cy="3181252"/>
              <a:chOff x="8456612" y="2003173"/>
              <a:chExt cx="2719842" cy="318125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8456612" y="2377503"/>
                <a:ext cx="2719842" cy="280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this part of process, the input image will be compared with all image in the database.</a:t>
                </a:r>
              </a:p>
              <a:p>
                <a:pPr>
                  <a:lnSpc>
                    <a:spcPct val="90000"/>
                  </a:lnSpc>
                </a:pPr>
                <a:endPara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 would recognize the image by pairing and scoring image.</a:t>
                </a:r>
              </a:p>
              <a:p>
                <a:pPr>
                  <a:lnSpc>
                    <a:spcPct val="90000"/>
                  </a:lnSpc>
                </a:pPr>
                <a:endPara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Alignment is used to compare both dots between 2 image in any direction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  <a:p>
                <a:pPr>
                  <a:lnSpc>
                    <a:spcPct val="90000"/>
                  </a:lnSpc>
                </a:pPr>
                <a:endPara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Pairing is used to determine dot in the same position</a:t>
                </a:r>
              </a:p>
              <a:p>
                <a:pPr>
                  <a:lnSpc>
                    <a:spcPct val="90000"/>
                  </a:lnSpc>
                </a:pPr>
                <a:endPara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Scoring is used to calculate the distance between 2 dots from pairing process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475084" y="2003173"/>
                <a:ext cx="2492151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kern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Postprocessing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371601" y="1751013"/>
            <a:ext cx="4238625" cy="4237038"/>
            <a:chOff x="3975101" y="1751013"/>
            <a:chExt cx="4238625" cy="42370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81713" y="1754188"/>
              <a:ext cx="2127250" cy="2120900"/>
            </a:xfrm>
            <a:custGeom>
              <a:avLst/>
              <a:gdLst>
                <a:gd name="T0" fmla="*/ 1584 w 1584"/>
                <a:gd name="T1" fmla="*/ 1580 h 1580"/>
                <a:gd name="T2" fmla="*/ 1584 w 1584"/>
                <a:gd name="T3" fmla="*/ 1576 h 1580"/>
                <a:gd name="T4" fmla="*/ 8 w 1584"/>
                <a:gd name="T5" fmla="*/ 0 h 1580"/>
                <a:gd name="T6" fmla="*/ 0 w 1584"/>
                <a:gd name="T7" fmla="*/ 0 h 1580"/>
                <a:gd name="T8" fmla="*/ 0 w 1584"/>
                <a:gd name="T9" fmla="*/ 1580 h 1580"/>
                <a:gd name="T10" fmla="*/ 1584 w 1584"/>
                <a:gd name="T11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4" h="1580">
                  <a:moveTo>
                    <a:pt x="1584" y="1580"/>
                  </a:moveTo>
                  <a:cubicBezTo>
                    <a:pt x="1584" y="1579"/>
                    <a:pt x="1584" y="1577"/>
                    <a:pt x="1584" y="1576"/>
                  </a:cubicBezTo>
                  <a:cubicBezTo>
                    <a:pt x="1584" y="706"/>
                    <a:pt x="878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1580"/>
                    <a:pt x="0" y="1580"/>
                    <a:pt x="0" y="1580"/>
                  </a:cubicBezTo>
                  <a:lnTo>
                    <a:pt x="1584" y="15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978276" y="1754188"/>
              <a:ext cx="2103438" cy="2120900"/>
            </a:xfrm>
            <a:custGeom>
              <a:avLst/>
              <a:gdLst>
                <a:gd name="T0" fmla="*/ 1568 w 1568"/>
                <a:gd name="T1" fmla="*/ 0 h 1580"/>
                <a:gd name="T2" fmla="*/ 0 w 1568"/>
                <a:gd name="T3" fmla="*/ 1576 h 1580"/>
                <a:gd name="T4" fmla="*/ 0 w 1568"/>
                <a:gd name="T5" fmla="*/ 1580 h 1580"/>
                <a:gd name="T6" fmla="*/ 1568 w 1568"/>
                <a:gd name="T7" fmla="*/ 1580 h 1580"/>
                <a:gd name="T8" fmla="*/ 1568 w 1568"/>
                <a:gd name="T9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8" h="1580">
                  <a:moveTo>
                    <a:pt x="1568" y="0"/>
                  </a:moveTo>
                  <a:cubicBezTo>
                    <a:pt x="701" y="4"/>
                    <a:pt x="0" y="708"/>
                    <a:pt x="0" y="1576"/>
                  </a:cubicBezTo>
                  <a:cubicBezTo>
                    <a:pt x="0" y="1577"/>
                    <a:pt x="0" y="1579"/>
                    <a:pt x="0" y="1580"/>
                  </a:cubicBezTo>
                  <a:cubicBezTo>
                    <a:pt x="1568" y="1580"/>
                    <a:pt x="1568" y="1580"/>
                    <a:pt x="1568" y="158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81713" y="3875088"/>
              <a:ext cx="2127250" cy="2108200"/>
            </a:xfrm>
            <a:custGeom>
              <a:avLst/>
              <a:gdLst>
                <a:gd name="T0" fmla="*/ 0 w 1584"/>
                <a:gd name="T1" fmla="*/ 0 h 1572"/>
                <a:gd name="T2" fmla="*/ 0 w 1584"/>
                <a:gd name="T3" fmla="*/ 1572 h 1572"/>
                <a:gd name="T4" fmla="*/ 8 w 1584"/>
                <a:gd name="T5" fmla="*/ 1572 h 1572"/>
                <a:gd name="T6" fmla="*/ 1584 w 1584"/>
                <a:gd name="T7" fmla="*/ 0 h 1572"/>
                <a:gd name="T8" fmla="*/ 0 w 1584"/>
                <a:gd name="T9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572">
                  <a:moveTo>
                    <a:pt x="0" y="0"/>
                  </a:moveTo>
                  <a:cubicBezTo>
                    <a:pt x="0" y="1572"/>
                    <a:pt x="0" y="1572"/>
                    <a:pt x="0" y="1572"/>
                  </a:cubicBezTo>
                  <a:cubicBezTo>
                    <a:pt x="3" y="1572"/>
                    <a:pt x="5" y="1572"/>
                    <a:pt x="8" y="1572"/>
                  </a:cubicBezTo>
                  <a:cubicBezTo>
                    <a:pt x="877" y="1572"/>
                    <a:pt x="1582" y="869"/>
                    <a:pt x="158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978276" y="3875088"/>
              <a:ext cx="2103438" cy="2108200"/>
            </a:xfrm>
            <a:custGeom>
              <a:avLst/>
              <a:gdLst>
                <a:gd name="T0" fmla="*/ 0 w 1568"/>
                <a:gd name="T1" fmla="*/ 0 h 1572"/>
                <a:gd name="T2" fmla="*/ 1568 w 1568"/>
                <a:gd name="T3" fmla="*/ 1572 h 1572"/>
                <a:gd name="T4" fmla="*/ 1568 w 1568"/>
                <a:gd name="T5" fmla="*/ 0 h 1572"/>
                <a:gd name="T6" fmla="*/ 0 w 1568"/>
                <a:gd name="T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8" h="1572">
                  <a:moveTo>
                    <a:pt x="0" y="0"/>
                  </a:moveTo>
                  <a:cubicBezTo>
                    <a:pt x="2" y="866"/>
                    <a:pt x="703" y="1568"/>
                    <a:pt x="1568" y="1572"/>
                  </a:cubicBezTo>
                  <a:cubicBezTo>
                    <a:pt x="1568" y="0"/>
                    <a:pt x="1568" y="0"/>
                    <a:pt x="15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94413" y="3862388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086476" y="38623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4 h 4"/>
                <a:gd name="T4" fmla="*/ 5 w 5"/>
                <a:gd name="T5" fmla="*/ 3 h 4"/>
                <a:gd name="T6" fmla="*/ 5 w 5"/>
                <a:gd name="T7" fmla="*/ 0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92826" y="3867150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10126" y="2586038"/>
              <a:ext cx="2565400" cy="256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75101" y="2371725"/>
              <a:ext cx="2111375" cy="1490663"/>
            </a:xfrm>
            <a:custGeom>
              <a:avLst/>
              <a:gdLst>
                <a:gd name="T0" fmla="*/ 462 w 1573"/>
                <a:gd name="T1" fmla="*/ 0 h 1111"/>
                <a:gd name="T2" fmla="*/ 462 w 1573"/>
                <a:gd name="T3" fmla="*/ 0 h 1111"/>
                <a:gd name="T4" fmla="*/ 0 w 1573"/>
                <a:gd name="T5" fmla="*/ 1111 h 1111"/>
                <a:gd name="T6" fmla="*/ 1573 w 1573"/>
                <a:gd name="T7" fmla="*/ 1111 h 1111"/>
                <a:gd name="T8" fmla="*/ 462 w 1573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1111">
                  <a:moveTo>
                    <a:pt x="462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155" y="307"/>
                    <a:pt x="1" y="709"/>
                    <a:pt x="0" y="1111"/>
                  </a:cubicBezTo>
                  <a:cubicBezTo>
                    <a:pt x="1573" y="1111"/>
                    <a:pt x="1573" y="1111"/>
                    <a:pt x="1573" y="1111"/>
                  </a:cubicBezTo>
                  <a:lnTo>
                    <a:pt x="462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74354" y="1751013"/>
              <a:ext cx="1497013" cy="2111375"/>
            </a:xfrm>
            <a:custGeom>
              <a:avLst/>
              <a:gdLst>
                <a:gd name="T0" fmla="*/ 4 w 1115"/>
                <a:gd name="T1" fmla="*/ 1573 h 1573"/>
                <a:gd name="T2" fmla="*/ 1115 w 1115"/>
                <a:gd name="T3" fmla="*/ 462 h 1573"/>
                <a:gd name="T4" fmla="*/ 1115 w 1115"/>
                <a:gd name="T5" fmla="*/ 462 h 1573"/>
                <a:gd name="T6" fmla="*/ 0 w 1115"/>
                <a:gd name="T7" fmla="*/ 0 h 1573"/>
                <a:gd name="T8" fmla="*/ 0 w 1115"/>
                <a:gd name="T9" fmla="*/ 1573 h 1573"/>
                <a:gd name="T10" fmla="*/ 4 w 1115"/>
                <a:gd name="T11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5" h="1573">
                  <a:moveTo>
                    <a:pt x="4" y="1573"/>
                  </a:moveTo>
                  <a:cubicBezTo>
                    <a:pt x="1115" y="462"/>
                    <a:pt x="1115" y="462"/>
                    <a:pt x="1115" y="462"/>
                  </a:cubicBezTo>
                  <a:cubicBezTo>
                    <a:pt x="1115" y="462"/>
                    <a:pt x="1115" y="462"/>
                    <a:pt x="1115" y="462"/>
                  </a:cubicBezTo>
                  <a:cubicBezTo>
                    <a:pt x="807" y="154"/>
                    <a:pt x="404" y="0"/>
                    <a:pt x="0" y="0"/>
                  </a:cubicBezTo>
                  <a:cubicBezTo>
                    <a:pt x="0" y="1573"/>
                    <a:pt x="0" y="1573"/>
                    <a:pt x="0" y="1573"/>
                  </a:cubicBezTo>
                  <a:lnTo>
                    <a:pt x="4" y="1573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1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094413" y="3862388"/>
              <a:ext cx="2119313" cy="1504950"/>
            </a:xfrm>
            <a:custGeom>
              <a:avLst/>
              <a:gdLst>
                <a:gd name="T0" fmla="*/ 4 w 1579"/>
                <a:gd name="T1" fmla="*/ 0 h 1121"/>
                <a:gd name="T2" fmla="*/ 0 w 1579"/>
                <a:gd name="T3" fmla="*/ 4 h 1121"/>
                <a:gd name="T4" fmla="*/ 0 w 1579"/>
                <a:gd name="T5" fmla="*/ 6 h 1121"/>
                <a:gd name="T6" fmla="*/ 1115 w 1579"/>
                <a:gd name="T7" fmla="*/ 1121 h 1121"/>
                <a:gd name="T8" fmla="*/ 1577 w 1579"/>
                <a:gd name="T9" fmla="*/ 0 h 1121"/>
                <a:gd name="T10" fmla="*/ 4 w 1579"/>
                <a:gd name="T1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9" h="1121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15" y="1121"/>
                    <a:pt x="1115" y="1121"/>
                    <a:pt x="1115" y="1121"/>
                  </a:cubicBezTo>
                  <a:cubicBezTo>
                    <a:pt x="1425" y="812"/>
                    <a:pt x="1579" y="406"/>
                    <a:pt x="1577" y="0"/>
                  </a:cubicBezTo>
                  <a:lnTo>
                    <a:pt x="4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16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95813" y="3868738"/>
              <a:ext cx="1498600" cy="2119313"/>
            </a:xfrm>
            <a:custGeom>
              <a:avLst/>
              <a:gdLst>
                <a:gd name="T0" fmla="*/ 1116 w 1117"/>
                <a:gd name="T1" fmla="*/ 0 h 1579"/>
                <a:gd name="T2" fmla="*/ 0 w 1117"/>
                <a:gd name="T3" fmla="*/ 1116 h 1579"/>
                <a:gd name="T4" fmla="*/ 1117 w 1117"/>
                <a:gd name="T5" fmla="*/ 1579 h 1579"/>
                <a:gd name="T6" fmla="*/ 1117 w 1117"/>
                <a:gd name="T7" fmla="*/ 1 h 1579"/>
                <a:gd name="T8" fmla="*/ 1116 w 1117"/>
                <a:gd name="T9" fmla="*/ 0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579">
                  <a:moveTo>
                    <a:pt x="1116" y="0"/>
                  </a:moveTo>
                  <a:cubicBezTo>
                    <a:pt x="0" y="1116"/>
                    <a:pt x="0" y="1116"/>
                    <a:pt x="0" y="1116"/>
                  </a:cubicBezTo>
                  <a:cubicBezTo>
                    <a:pt x="308" y="1425"/>
                    <a:pt x="713" y="1579"/>
                    <a:pt x="1117" y="1579"/>
                  </a:cubicBezTo>
                  <a:cubicBezTo>
                    <a:pt x="1117" y="1"/>
                    <a:pt x="1117" y="1"/>
                    <a:pt x="1117" y="1"/>
                  </a:cubicBezTo>
                  <a:lnTo>
                    <a:pt x="1116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1181AE">
                    <a:alpha val="0"/>
                  </a:srgbClr>
                </a:gs>
                <a:gs pos="100000">
                  <a:schemeClr val="tx1">
                    <a:alpha val="2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/>
          <p:cNvSpPr txBox="1"/>
          <p:nvPr/>
        </p:nvSpPr>
        <p:spPr>
          <a:xfrm rot="18752668">
            <a:off x="1031121" y="26099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8752668">
            <a:off x="3377157" y="4845196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740337">
            <a:off x="3352058" y="2599479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from database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740337">
            <a:off x="1024494" y="4853151"/>
            <a:ext cx="249215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3790058" y="3206670"/>
            <a:ext cx="515242" cy="35944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705004" y="4175982"/>
            <a:ext cx="449600" cy="434178"/>
            <a:chOff x="5299076" y="4081463"/>
            <a:chExt cx="1804988" cy="17430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41547" y="4184992"/>
            <a:ext cx="355488" cy="379212"/>
            <a:chOff x="8388351" y="1454151"/>
            <a:chExt cx="1427163" cy="1522413"/>
          </a:xfrm>
          <a:solidFill>
            <a:schemeClr val="accent3"/>
          </a:solidFill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2457435" y="3168626"/>
            <a:ext cx="701055" cy="396661"/>
            <a:chOff x="1348" y="362"/>
            <a:chExt cx="565" cy="374"/>
          </a:xfrm>
          <a:solidFill>
            <a:schemeClr val="accent1"/>
          </a:solidFill>
        </p:grpSpPr>
        <p:sp>
          <p:nvSpPr>
            <p:cNvPr id="49" name="Freeform 11"/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5126" name="Picture 6" descr="Image result for pair and compare icon ve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56" y="4564204"/>
            <a:ext cx="1786819" cy="178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0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27" y="3654204"/>
            <a:ext cx="1847272" cy="1401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7" y="5065485"/>
            <a:ext cx="1847272" cy="1393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30" y="924965"/>
            <a:ext cx="1876301" cy="13097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916745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76870"/>
            <a:chExt cx="12192000" cy="423333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6476870"/>
              <a:ext cx="12192000" cy="423333"/>
              <a:chOff x="0" y="6434667"/>
              <a:chExt cx="12192000" cy="423333"/>
            </a:xfrm>
            <a:solidFill>
              <a:schemeClr val="accent4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0" y="6434667"/>
                <a:ext cx="12192000" cy="4233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189" y="6461667"/>
                <a:ext cx="29956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Tugas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Besar</a:t>
                </a:r>
                <a:r>
                  <a:rPr lang="en-US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PCD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EL4125</a:t>
                </a:r>
                <a:endParaRPr lang="en-US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899659" y="6503870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Kelompok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 21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4511" y="2242871"/>
            <a:ext cx="1876301" cy="1401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Proprocessing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3" y="921095"/>
            <a:ext cx="7377498" cy="55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453</Words>
  <Application>Microsoft Office PowerPoint</Application>
  <PresentationFormat>Widescreen</PresentationFormat>
  <Paragraphs>134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Office Theme</vt:lpstr>
      <vt:lpstr>Fingerprint Recognition With Minutiae Matching Score Method</vt:lpstr>
      <vt:lpstr>PowerPoint Presentation</vt:lpstr>
      <vt:lpstr>PowerPoint Presentation</vt:lpstr>
      <vt:lpstr>4 Main Steps of Fingerprint Recognition</vt:lpstr>
      <vt:lpstr>Editable Database</vt:lpstr>
      <vt:lpstr>Filter Gabor and Masking</vt:lpstr>
      <vt:lpstr>Thin Layer and minutiae Extraction</vt:lpstr>
      <vt:lpstr>Alignment, Pairing and Scoring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Deddy Welsan</cp:lastModifiedBy>
  <cp:revision>83</cp:revision>
  <dcterms:created xsi:type="dcterms:W3CDTF">2015-06-19T07:08:12Z</dcterms:created>
  <dcterms:modified xsi:type="dcterms:W3CDTF">2017-12-04T01:01:23Z</dcterms:modified>
  <cp:category>Presentations, Business Presentations, Free PowerPoint Templates</cp:category>
  <cp:contentStatus>Template</cp:contentStatus>
</cp:coreProperties>
</file>