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-660250" y="5645984"/>
            <a:ext cx="17777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EL4090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BDEB-F986-C44F-B0A1-6F021BDD41D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07DD-847B-6046-AEC5-AE7B078ED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51766" y="6204761"/>
            <a:ext cx="8370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TA171801XXX</a:t>
            </a:r>
          </a:p>
        </p:txBody>
      </p:sp>
    </p:spTree>
    <p:extLst>
      <p:ext uri="{BB962C8B-B14F-4D97-AF65-F5344CB8AC3E}">
        <p14:creationId xmlns:p14="http://schemas.microsoft.com/office/powerpoint/2010/main" val="13295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8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Spesifikasi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83144"/>
              </p:ext>
            </p:extLst>
          </p:nvPr>
        </p:nvGraphicFramePr>
        <p:xfrm>
          <a:off x="457200" y="1600200"/>
          <a:ext cx="832143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6352"/>
                <a:gridCol w="3932539"/>
                <a:gridCol w="39325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Spesifikasi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Spesifikasi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Akhir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5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0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Topik Tugas Akhir</vt:lpstr>
      <vt:lpstr>Masalah dan Tujuan</vt:lpstr>
      <vt:lpstr>Skenario Pemakaian</vt:lpstr>
      <vt:lpstr>Spesifikasi</vt:lpstr>
      <vt:lpstr>Studi Kelayakan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Iqbal</cp:lastModifiedBy>
  <cp:revision>4</cp:revision>
  <dcterms:created xsi:type="dcterms:W3CDTF">2017-09-08T01:25:23Z</dcterms:created>
  <dcterms:modified xsi:type="dcterms:W3CDTF">2017-09-13T01:57:12Z</dcterms:modified>
</cp:coreProperties>
</file>