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1" r:id="rId5"/>
    <p:sldId id="265" r:id="rId6"/>
    <p:sldId id="262" r:id="rId7"/>
    <p:sldId id="268" r:id="rId8"/>
    <p:sldId id="267" r:id="rId9"/>
    <p:sldId id="258" r:id="rId10"/>
    <p:sldId id="263" r:id="rId11"/>
    <p:sldId id="266" r:id="rId12"/>
    <p:sldId id="259" r:id="rId13"/>
    <p:sldId id="269" r:id="rId14"/>
    <p:sldId id="270" r:id="rId15"/>
    <p:sldId id="26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2219F7-97AE-455D-B6FB-2E24E17D1A60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6FFC1C08-AA77-4364-9E76-6E0459FF0044}">
      <dgm:prSet phldrT="[Text]"/>
      <dgm:spPr/>
      <dgm:t>
        <a:bodyPr/>
        <a:lstStyle/>
        <a:p>
          <a:r>
            <a:rPr lang="en-ID" dirty="0" err="1"/>
            <a:t>Enrollment</a:t>
          </a:r>
          <a:r>
            <a:rPr lang="en-ID" dirty="0"/>
            <a:t> Phase</a:t>
          </a:r>
          <a:endParaRPr lang="en-US" dirty="0"/>
        </a:p>
      </dgm:t>
    </dgm:pt>
    <dgm:pt modelId="{DEE96532-78C8-4201-BCDF-BEE96DABBB0D}" type="parTrans" cxnId="{8AAD69F2-0BD4-4AEF-BA46-26BC2EAA3B21}">
      <dgm:prSet/>
      <dgm:spPr/>
      <dgm:t>
        <a:bodyPr/>
        <a:lstStyle/>
        <a:p>
          <a:endParaRPr lang="en-US"/>
        </a:p>
      </dgm:t>
    </dgm:pt>
    <dgm:pt modelId="{447FCFE8-2CF2-45AE-9EBB-18CD5FA4A60A}" type="sibTrans" cxnId="{8AAD69F2-0BD4-4AEF-BA46-26BC2EAA3B21}">
      <dgm:prSet/>
      <dgm:spPr/>
      <dgm:t>
        <a:bodyPr/>
        <a:lstStyle/>
        <a:p>
          <a:endParaRPr lang="en-US"/>
        </a:p>
      </dgm:t>
    </dgm:pt>
    <dgm:pt modelId="{A67372BD-5EF8-4061-B102-737F14D1AFE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ID" dirty="0"/>
            <a:t>Search Unit </a:t>
          </a:r>
          <a:endParaRPr lang="en-US" dirty="0"/>
        </a:p>
      </dgm:t>
    </dgm:pt>
    <dgm:pt modelId="{B56C3FF0-93FC-4571-844F-8046D9E21784}" type="parTrans" cxnId="{F5E2872A-3BBA-4A17-BBD9-39307F61DE65}">
      <dgm:prSet/>
      <dgm:spPr/>
      <dgm:t>
        <a:bodyPr/>
        <a:lstStyle/>
        <a:p>
          <a:endParaRPr lang="en-US"/>
        </a:p>
      </dgm:t>
    </dgm:pt>
    <dgm:pt modelId="{63B746A7-E196-4418-8D1C-36CB1983CCCE}" type="sibTrans" cxnId="{F5E2872A-3BBA-4A17-BBD9-39307F61DE65}">
      <dgm:prSet/>
      <dgm:spPr/>
      <dgm:t>
        <a:bodyPr/>
        <a:lstStyle/>
        <a:p>
          <a:endParaRPr lang="en-US"/>
        </a:p>
      </dgm:t>
    </dgm:pt>
    <dgm:pt modelId="{DAF7E314-7914-47BE-8BC2-C684140E1824}">
      <dgm:prSet phldrT="[Text]"/>
      <dgm:spPr>
        <a:solidFill>
          <a:srgbClr val="FFC000"/>
        </a:solidFill>
      </dgm:spPr>
      <dgm:t>
        <a:bodyPr/>
        <a:lstStyle/>
        <a:p>
          <a:r>
            <a:rPr lang="en-ID" dirty="0"/>
            <a:t>Authentication Phase</a:t>
          </a:r>
          <a:endParaRPr lang="en-US" dirty="0"/>
        </a:p>
      </dgm:t>
    </dgm:pt>
    <dgm:pt modelId="{F5699BF3-B6D2-4D3F-A19E-4C40BC67BB5B}" type="parTrans" cxnId="{8FF72313-1991-4BDA-8AD9-7ECF125442D1}">
      <dgm:prSet/>
      <dgm:spPr/>
      <dgm:t>
        <a:bodyPr/>
        <a:lstStyle/>
        <a:p>
          <a:endParaRPr lang="en-US"/>
        </a:p>
      </dgm:t>
    </dgm:pt>
    <dgm:pt modelId="{DBE12A99-E357-4423-90DD-7A9004A2E64A}" type="sibTrans" cxnId="{8FF72313-1991-4BDA-8AD9-7ECF125442D1}">
      <dgm:prSet/>
      <dgm:spPr/>
      <dgm:t>
        <a:bodyPr/>
        <a:lstStyle/>
        <a:p>
          <a:endParaRPr lang="en-US"/>
        </a:p>
      </dgm:t>
    </dgm:pt>
    <dgm:pt modelId="{EAF404A0-66B0-4477-A7F6-7031CFE30265}" type="pres">
      <dgm:prSet presAssocID="{FD2219F7-97AE-455D-B6FB-2E24E17D1A60}" presName="CompostProcess" presStyleCnt="0">
        <dgm:presLayoutVars>
          <dgm:dir/>
          <dgm:resizeHandles val="exact"/>
        </dgm:presLayoutVars>
      </dgm:prSet>
      <dgm:spPr/>
    </dgm:pt>
    <dgm:pt modelId="{0D7F1304-EC69-4922-9B83-3919D80710C9}" type="pres">
      <dgm:prSet presAssocID="{FD2219F7-97AE-455D-B6FB-2E24E17D1A60}" presName="arrow" presStyleLbl="bgShp" presStyleIdx="0" presStyleCnt="1"/>
      <dgm:spPr/>
    </dgm:pt>
    <dgm:pt modelId="{D6389555-DDB7-48FA-87CE-DCB6524BDC73}" type="pres">
      <dgm:prSet presAssocID="{FD2219F7-97AE-455D-B6FB-2E24E17D1A60}" presName="linearProcess" presStyleCnt="0"/>
      <dgm:spPr/>
    </dgm:pt>
    <dgm:pt modelId="{85F5CF40-3744-4421-9392-88CE843EA039}" type="pres">
      <dgm:prSet presAssocID="{6FFC1C08-AA77-4364-9E76-6E0459FF0044}" presName="textNode" presStyleLbl="node1" presStyleIdx="0" presStyleCnt="3">
        <dgm:presLayoutVars>
          <dgm:bulletEnabled val="1"/>
        </dgm:presLayoutVars>
      </dgm:prSet>
      <dgm:spPr/>
    </dgm:pt>
    <dgm:pt modelId="{2709417A-5E83-4707-82B5-237745F55B7F}" type="pres">
      <dgm:prSet presAssocID="{447FCFE8-2CF2-45AE-9EBB-18CD5FA4A60A}" presName="sibTrans" presStyleCnt="0"/>
      <dgm:spPr/>
    </dgm:pt>
    <dgm:pt modelId="{30E4F9A6-3C56-4E5C-8CEC-29B096619DBF}" type="pres">
      <dgm:prSet presAssocID="{A67372BD-5EF8-4061-B102-737F14D1AFE7}" presName="textNode" presStyleLbl="node1" presStyleIdx="1" presStyleCnt="3">
        <dgm:presLayoutVars>
          <dgm:bulletEnabled val="1"/>
        </dgm:presLayoutVars>
      </dgm:prSet>
      <dgm:spPr/>
    </dgm:pt>
    <dgm:pt modelId="{E8ED8D0E-9707-47F0-9C0A-4277764EA7FD}" type="pres">
      <dgm:prSet presAssocID="{63B746A7-E196-4418-8D1C-36CB1983CCCE}" presName="sibTrans" presStyleCnt="0"/>
      <dgm:spPr/>
    </dgm:pt>
    <dgm:pt modelId="{86F66F98-3048-461D-B144-276048685CF6}" type="pres">
      <dgm:prSet presAssocID="{DAF7E314-7914-47BE-8BC2-C684140E182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FF72313-1991-4BDA-8AD9-7ECF125442D1}" srcId="{FD2219F7-97AE-455D-B6FB-2E24E17D1A60}" destId="{DAF7E314-7914-47BE-8BC2-C684140E1824}" srcOrd="2" destOrd="0" parTransId="{F5699BF3-B6D2-4D3F-A19E-4C40BC67BB5B}" sibTransId="{DBE12A99-E357-4423-90DD-7A9004A2E64A}"/>
    <dgm:cxn modelId="{F5E2872A-3BBA-4A17-BBD9-39307F61DE65}" srcId="{FD2219F7-97AE-455D-B6FB-2E24E17D1A60}" destId="{A67372BD-5EF8-4061-B102-737F14D1AFE7}" srcOrd="1" destOrd="0" parTransId="{B56C3FF0-93FC-4571-844F-8046D9E21784}" sibTransId="{63B746A7-E196-4418-8D1C-36CB1983CCCE}"/>
    <dgm:cxn modelId="{795AAC2D-416B-4A82-B86A-C3181AA40D41}" type="presOf" srcId="{A67372BD-5EF8-4061-B102-737F14D1AFE7}" destId="{30E4F9A6-3C56-4E5C-8CEC-29B096619DBF}" srcOrd="0" destOrd="0" presId="urn:microsoft.com/office/officeart/2005/8/layout/hProcess9"/>
    <dgm:cxn modelId="{55596264-17AC-45BC-A658-CDF099C0433B}" type="presOf" srcId="{DAF7E314-7914-47BE-8BC2-C684140E1824}" destId="{86F66F98-3048-461D-B144-276048685CF6}" srcOrd="0" destOrd="0" presId="urn:microsoft.com/office/officeart/2005/8/layout/hProcess9"/>
    <dgm:cxn modelId="{A603A945-0388-4951-96F5-551E7D8DA8BF}" type="presOf" srcId="{6FFC1C08-AA77-4364-9E76-6E0459FF0044}" destId="{85F5CF40-3744-4421-9392-88CE843EA039}" srcOrd="0" destOrd="0" presId="urn:microsoft.com/office/officeart/2005/8/layout/hProcess9"/>
    <dgm:cxn modelId="{74DBB8DE-B3B2-4623-8C10-2589A8096A24}" type="presOf" srcId="{FD2219F7-97AE-455D-B6FB-2E24E17D1A60}" destId="{EAF404A0-66B0-4477-A7F6-7031CFE30265}" srcOrd="0" destOrd="0" presId="urn:microsoft.com/office/officeart/2005/8/layout/hProcess9"/>
    <dgm:cxn modelId="{8AAD69F2-0BD4-4AEF-BA46-26BC2EAA3B21}" srcId="{FD2219F7-97AE-455D-B6FB-2E24E17D1A60}" destId="{6FFC1C08-AA77-4364-9E76-6E0459FF0044}" srcOrd="0" destOrd="0" parTransId="{DEE96532-78C8-4201-BCDF-BEE96DABBB0D}" sibTransId="{447FCFE8-2CF2-45AE-9EBB-18CD5FA4A60A}"/>
    <dgm:cxn modelId="{72ED209E-B70E-4AAC-B0D4-81AB26B20DF6}" type="presParOf" srcId="{EAF404A0-66B0-4477-A7F6-7031CFE30265}" destId="{0D7F1304-EC69-4922-9B83-3919D80710C9}" srcOrd="0" destOrd="0" presId="urn:microsoft.com/office/officeart/2005/8/layout/hProcess9"/>
    <dgm:cxn modelId="{E7C26D8B-1B05-4575-869A-18E1C036C1BD}" type="presParOf" srcId="{EAF404A0-66B0-4477-A7F6-7031CFE30265}" destId="{D6389555-DDB7-48FA-87CE-DCB6524BDC73}" srcOrd="1" destOrd="0" presId="urn:microsoft.com/office/officeart/2005/8/layout/hProcess9"/>
    <dgm:cxn modelId="{99B68C0A-C51C-4249-A538-2CAB960D953C}" type="presParOf" srcId="{D6389555-DDB7-48FA-87CE-DCB6524BDC73}" destId="{85F5CF40-3744-4421-9392-88CE843EA039}" srcOrd="0" destOrd="0" presId="urn:microsoft.com/office/officeart/2005/8/layout/hProcess9"/>
    <dgm:cxn modelId="{4463581E-190D-4610-8C4C-98FBF9F6063C}" type="presParOf" srcId="{D6389555-DDB7-48FA-87CE-DCB6524BDC73}" destId="{2709417A-5E83-4707-82B5-237745F55B7F}" srcOrd="1" destOrd="0" presId="urn:microsoft.com/office/officeart/2005/8/layout/hProcess9"/>
    <dgm:cxn modelId="{34F34676-9C53-4383-B05A-6D4B8877B697}" type="presParOf" srcId="{D6389555-DDB7-48FA-87CE-DCB6524BDC73}" destId="{30E4F9A6-3C56-4E5C-8CEC-29B096619DBF}" srcOrd="2" destOrd="0" presId="urn:microsoft.com/office/officeart/2005/8/layout/hProcess9"/>
    <dgm:cxn modelId="{B1A82681-BB6F-45FD-A4A3-9A1736708064}" type="presParOf" srcId="{D6389555-DDB7-48FA-87CE-DCB6524BDC73}" destId="{E8ED8D0E-9707-47F0-9C0A-4277764EA7FD}" srcOrd="3" destOrd="0" presId="urn:microsoft.com/office/officeart/2005/8/layout/hProcess9"/>
    <dgm:cxn modelId="{368DC590-EDD8-4376-A49E-EFBD89385724}" type="presParOf" srcId="{D6389555-DDB7-48FA-87CE-DCB6524BDC73}" destId="{86F66F98-3048-461D-B144-276048685CF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F1304-EC69-4922-9B83-3919D80710C9}">
      <dsp:nvSpPr>
        <dsp:cNvPr id="0" name=""/>
        <dsp:cNvSpPr/>
      </dsp:nvSpPr>
      <dsp:spPr>
        <a:xfrm>
          <a:off x="617219" y="0"/>
          <a:ext cx="6995160" cy="325918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5CF40-3744-4421-9392-88CE843EA039}">
      <dsp:nvSpPr>
        <dsp:cNvPr id="0" name=""/>
        <dsp:cNvSpPr/>
      </dsp:nvSpPr>
      <dsp:spPr>
        <a:xfrm>
          <a:off x="703" y="977754"/>
          <a:ext cx="2633431" cy="13036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900" kern="1200" dirty="0" err="1"/>
            <a:t>Enrollment</a:t>
          </a:r>
          <a:r>
            <a:rPr lang="en-ID" sz="2900" kern="1200" dirty="0"/>
            <a:t> Phase</a:t>
          </a:r>
          <a:endParaRPr lang="en-US" sz="2900" kern="1200" dirty="0"/>
        </a:p>
      </dsp:txBody>
      <dsp:txXfrm>
        <a:off x="64343" y="1041394"/>
        <a:ext cx="2506151" cy="1176393"/>
      </dsp:txXfrm>
    </dsp:sp>
    <dsp:sp modelId="{30E4F9A6-3C56-4E5C-8CEC-29B096619DBF}">
      <dsp:nvSpPr>
        <dsp:cNvPr id="0" name=""/>
        <dsp:cNvSpPr/>
      </dsp:nvSpPr>
      <dsp:spPr>
        <a:xfrm>
          <a:off x="2798084" y="977754"/>
          <a:ext cx="2633431" cy="1303673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900" kern="1200" dirty="0"/>
            <a:t>Search Unit </a:t>
          </a:r>
          <a:endParaRPr lang="en-US" sz="2900" kern="1200" dirty="0"/>
        </a:p>
      </dsp:txBody>
      <dsp:txXfrm>
        <a:off x="2861724" y="1041394"/>
        <a:ext cx="2506151" cy="1176393"/>
      </dsp:txXfrm>
    </dsp:sp>
    <dsp:sp modelId="{86F66F98-3048-461D-B144-276048685CF6}">
      <dsp:nvSpPr>
        <dsp:cNvPr id="0" name=""/>
        <dsp:cNvSpPr/>
      </dsp:nvSpPr>
      <dsp:spPr>
        <a:xfrm>
          <a:off x="5595464" y="977754"/>
          <a:ext cx="2633431" cy="1303673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900" kern="1200" dirty="0"/>
            <a:t>Authentication Phase</a:t>
          </a:r>
          <a:endParaRPr lang="en-US" sz="2900" kern="1200" dirty="0"/>
        </a:p>
      </dsp:txBody>
      <dsp:txXfrm>
        <a:off x="5659104" y="1041394"/>
        <a:ext cx="2506151" cy="1176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2017-09-13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2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2017-09-13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2017-09-13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6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2017-09-13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2017-09-13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6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2017-09-13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2017-09-13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9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2017-09-13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2017-09-13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2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2017-09-13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9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BDEB-F986-C44F-B0A1-6F021BDD41D1}" type="datetimeFigureOut">
              <a:rPr lang="en-US" smtClean="0"/>
              <a:t>2017-09-13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407DD-847B-6046-AEC5-AE7B078E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1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2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6200000">
            <a:off x="-660250" y="5645984"/>
            <a:ext cx="17777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36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EL4090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EBDEB-F986-C44F-B0A1-6F021BDD41D1}" type="datetimeFigureOut">
              <a:rPr lang="en-US" smtClean="0"/>
              <a:t>2017-09-13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407DD-847B-6046-AEC5-AE7B078ED07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51766" y="6204761"/>
            <a:ext cx="8370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4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450" cy="5268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380" y="5268504"/>
            <a:ext cx="8651239" cy="769529"/>
          </a:xfrm>
        </p:spPr>
        <p:txBody>
          <a:bodyPr>
            <a:noAutofit/>
          </a:bodyPr>
          <a:lstStyle/>
          <a:p>
            <a:r>
              <a:rPr lang="en-ID" sz="2800" dirty="0" err="1">
                <a:ea typeface="SAO UI" panose="02000503000000000000" pitchFamily="50" charset="0"/>
                <a:cs typeface="Times New Roman" panose="02020603050405020304" pitchFamily="18" charset="0"/>
              </a:rPr>
              <a:t>Sistem</a:t>
            </a:r>
            <a:r>
              <a:rPr lang="en-ID" sz="2800" dirty="0">
                <a:ea typeface="SAO UI" panose="02000503000000000000" pitchFamily="50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a typeface="SAO UI" panose="02000503000000000000" pitchFamily="50" charset="0"/>
                <a:cs typeface="Times New Roman" panose="02020603050405020304" pitchFamily="18" charset="0"/>
              </a:rPr>
              <a:t>Keamanan</a:t>
            </a:r>
            <a:r>
              <a:rPr lang="en-ID" sz="2800" dirty="0">
                <a:ea typeface="SAO UI" panose="02000503000000000000" pitchFamily="50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a typeface="SAO UI" panose="02000503000000000000" pitchFamily="50" charset="0"/>
                <a:cs typeface="Times New Roman" panose="02020603050405020304" pitchFamily="18" charset="0"/>
              </a:rPr>
              <a:t>Mesin</a:t>
            </a:r>
            <a:r>
              <a:rPr lang="en-ID" sz="2800" dirty="0">
                <a:ea typeface="SAO UI" panose="02000503000000000000" pitchFamily="50" charset="0"/>
                <a:cs typeface="Times New Roman" panose="02020603050405020304" pitchFamily="18" charset="0"/>
              </a:rPr>
              <a:t> ATM </a:t>
            </a:r>
            <a:r>
              <a:rPr lang="en-ID" sz="2800" dirty="0" err="1">
                <a:ea typeface="SAO UI" panose="02000503000000000000" pitchFamily="50" charset="0"/>
                <a:cs typeface="Times New Roman" panose="02020603050405020304" pitchFamily="18" charset="0"/>
              </a:rPr>
              <a:t>menggunakan</a:t>
            </a:r>
            <a:r>
              <a:rPr lang="en-ID" sz="2800" dirty="0">
                <a:ea typeface="SAO UI" panose="02000503000000000000" pitchFamily="50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a typeface="SAO UI" panose="02000503000000000000" pitchFamily="50" charset="0"/>
                <a:cs typeface="Times New Roman" panose="02020603050405020304" pitchFamily="18" charset="0"/>
              </a:rPr>
              <a:t>Sidik</a:t>
            </a:r>
            <a:r>
              <a:rPr lang="en-ID" sz="2800" dirty="0">
                <a:ea typeface="SAO UI" panose="02000503000000000000" pitchFamily="50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a typeface="SAO UI" panose="02000503000000000000" pitchFamily="50" charset="0"/>
                <a:cs typeface="Times New Roman" panose="02020603050405020304" pitchFamily="18" charset="0"/>
              </a:rPr>
              <a:t>Jari</a:t>
            </a:r>
            <a:endParaRPr lang="en-US" sz="2800" dirty="0">
              <a:ea typeface="SAO UI" panose="02000503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6193972"/>
            <a:ext cx="6400800" cy="1752600"/>
          </a:xfrm>
        </p:spPr>
        <p:txBody>
          <a:bodyPr/>
          <a:lstStyle/>
          <a:p>
            <a:r>
              <a:rPr lang="en-US" dirty="0"/>
              <a:t>TA171801007</a:t>
            </a:r>
          </a:p>
        </p:txBody>
      </p:sp>
    </p:spTree>
    <p:extLst>
      <p:ext uri="{BB962C8B-B14F-4D97-AF65-F5344CB8AC3E}">
        <p14:creationId xmlns:p14="http://schemas.microsoft.com/office/powerpoint/2010/main" val="132958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lang="en-US" dirty="0"/>
          </a:p>
        </p:txBody>
      </p:sp>
      <p:pic>
        <p:nvPicPr>
          <p:cNvPr id="7" name="Picture 6" descr="C:\Users\Christiawan\My School\Kuliah\SEMESTER 7\TA1\IR09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14" y="1520122"/>
            <a:ext cx="5508171" cy="36577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693714" y="5457356"/>
            <a:ext cx="1568058" cy="369332"/>
          </a:xfrm>
          <a:prstGeom prst="rect">
            <a:avLst/>
          </a:prstGeom>
          <a:solidFill>
            <a:srgbClr val="F2F2F2">
              <a:alpha val="38039"/>
            </a:srgbClr>
          </a:solidFill>
        </p:spPr>
        <p:txBody>
          <a:bodyPr wrap="none" rtlCol="0">
            <a:spAutoFit/>
          </a:bodyPr>
          <a:lstStyle/>
          <a:p>
            <a:r>
              <a:rPr lang="en-ID"/>
              <a:t>Prospek tinggi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7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CBBC2C-84DE-4D4C-B6D3-180C4974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B96700-5E36-43FE-8D51-00B0AD29F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969" y="1097280"/>
            <a:ext cx="5560061" cy="5029201"/>
          </a:xfrm>
        </p:spPr>
      </p:pic>
    </p:spTree>
    <p:extLst>
      <p:ext uri="{BB962C8B-B14F-4D97-AF65-F5344CB8AC3E}">
        <p14:creationId xmlns:p14="http://schemas.microsoft.com/office/powerpoint/2010/main" val="165674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Spesifikasi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59471"/>
              </p:ext>
            </p:extLst>
          </p:nvPr>
        </p:nvGraphicFramePr>
        <p:xfrm>
          <a:off x="457200" y="1698807"/>
          <a:ext cx="8321430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6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2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2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Spesifikasi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Spesifikasi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Tugas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Akhir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Freestanding ATM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200cm x 60 cm x 50cm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Prototipe</a:t>
                      </a:r>
                      <a:r>
                        <a:rPr lang="en-ID" baseline="0" dirty="0"/>
                        <a:t> 40cm x 30cm x 30 cm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Penggunaan PIN dengan 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kombinasi yang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dienkripsi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Penggunaan PIN dengan 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kombinasi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sidik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mempunyai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kapasitas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penyimpanan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sekitar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sidik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mempunyai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kapasitas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penyimpanan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sidik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kecepatan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verifikasi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bawah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sidik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kecepatan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verifikasi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bawah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bekerja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tegangan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 V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daya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300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bekerja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tegangan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V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adaptor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pembacaan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sidik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efektif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-20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sampai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45</a:t>
                      </a:r>
                      <a:r>
                        <a:rPr lang="en-ID" sz="1800" kern="1200" baseline="30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mampu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pembacaan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sidik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efektif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-20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sampai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45</a:t>
                      </a:r>
                      <a:r>
                        <a:rPr lang="en-ID" sz="1800" kern="1200" baseline="30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5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371661"/>
              </p:ext>
            </p:extLst>
          </p:nvPr>
        </p:nvGraphicFramePr>
        <p:xfrm>
          <a:off x="457200" y="1600200"/>
          <a:ext cx="8229600" cy="3259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44" y="4410875"/>
            <a:ext cx="37909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17763" y="584749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60-65%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22235" y="5849406"/>
            <a:ext cx="88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30-35%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01503" y="58578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7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5" y="718459"/>
            <a:ext cx="7600070" cy="5721530"/>
          </a:xfrm>
        </p:spPr>
      </p:pic>
    </p:spTree>
    <p:extLst>
      <p:ext uri="{BB962C8B-B14F-4D97-AF65-F5344CB8AC3E}">
        <p14:creationId xmlns:p14="http://schemas.microsoft.com/office/powerpoint/2010/main" val="333570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Kelayakan</a:t>
            </a:r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7" y="1915795"/>
            <a:ext cx="4106813" cy="194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899" y="1915795"/>
            <a:ext cx="3870553" cy="194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59" y="4036090"/>
            <a:ext cx="7142248" cy="242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50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67112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453796-03FD-43A2-B5AC-56D23712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27" y="705394"/>
            <a:ext cx="6054945" cy="5303203"/>
          </a:xfrm>
        </p:spPr>
      </p:pic>
    </p:spTree>
    <p:extLst>
      <p:ext uri="{BB962C8B-B14F-4D97-AF65-F5344CB8AC3E}">
        <p14:creationId xmlns:p14="http://schemas.microsoft.com/office/powerpoint/2010/main" val="277844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Content Placeholder 4" descr="Image result for statistik pengguna atm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2" b="4910"/>
          <a:stretch/>
        </p:blipFill>
        <p:spPr bwMode="auto">
          <a:xfrm>
            <a:off x="412570" y="1071154"/>
            <a:ext cx="4674326" cy="24596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/>
          <a:srcRect t="5122" b="8677"/>
          <a:stretch/>
        </p:blipFill>
        <p:spPr bwMode="auto">
          <a:xfrm>
            <a:off x="5373189" y="3550320"/>
            <a:ext cx="3452949" cy="28009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4895" y="3778014"/>
            <a:ext cx="4572000" cy="923330"/>
          </a:xfrm>
          <a:prstGeom prst="rect">
            <a:avLst/>
          </a:prstGeom>
          <a:solidFill>
            <a:srgbClr val="F2F2F2">
              <a:alpha val="38824"/>
            </a:srgbClr>
          </a:solidFill>
        </p:spPr>
        <p:txBody>
          <a:bodyPr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Transaksi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kartu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ATM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mencapai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4.893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triliun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nominal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4,5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miliar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transaksi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volume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Kompasiana.com)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8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b="10702"/>
          <a:stretch/>
        </p:blipFill>
        <p:spPr bwMode="auto">
          <a:xfrm>
            <a:off x="1598022" y="699022"/>
            <a:ext cx="6239692" cy="3737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67989" y="4761751"/>
            <a:ext cx="5769428" cy="1200329"/>
          </a:xfrm>
          <a:prstGeom prst="rect">
            <a:avLst/>
          </a:prstGeom>
          <a:solidFill>
            <a:srgbClr val="F2F2F2">
              <a:alpha val="38824"/>
            </a:srgbClr>
          </a:solidFill>
        </p:spPr>
        <p:txBody>
          <a:bodyPr wrap="square">
            <a:spAutoFit/>
          </a:bodyPr>
          <a:lstStyle/>
          <a:p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Kerugian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ditimbulkan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praktik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nilainya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sangat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besar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mencapai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jutaan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hingga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triliunan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rupiah.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Pada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Maret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2017,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tercatat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total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kerugian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mencapai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Rp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Miliar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akibat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pembobolan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1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59833E-DAD8-44EF-A93E-CEF6D1E2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691" y="-248261"/>
            <a:ext cx="9287692" cy="7290839"/>
          </a:xfrm>
        </p:spPr>
      </p:pic>
    </p:spTree>
    <p:extLst>
      <p:ext uri="{BB962C8B-B14F-4D97-AF65-F5344CB8AC3E}">
        <p14:creationId xmlns:p14="http://schemas.microsoft.com/office/powerpoint/2010/main" val="337815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0024" y="3840935"/>
            <a:ext cx="3050674" cy="25195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6305" y="4454375"/>
            <a:ext cx="3970313" cy="646331"/>
          </a:xfrm>
          <a:prstGeom prst="rect">
            <a:avLst/>
          </a:prstGeom>
          <a:solidFill>
            <a:srgbClr val="F2F2F2">
              <a:alpha val="40000"/>
            </a:srgbClr>
          </a:solidFill>
        </p:spPr>
        <p:txBody>
          <a:bodyPr wrap="square">
            <a:spAutoFit/>
          </a:bodyPr>
          <a:lstStyle/>
          <a:p>
            <a:r>
              <a:rPr lang="en-ID" dirty="0">
                <a:latin typeface="Times New Roman" panose="02020603050405020304" pitchFamily="18" charset="0"/>
              </a:rPr>
              <a:t>International Biometric Group (IBG) in</a:t>
            </a:r>
          </a:p>
          <a:p>
            <a:r>
              <a:rPr lang="en-US" dirty="0">
                <a:latin typeface="Times New Roman" panose="02020603050405020304" pitchFamily="18" charset="0"/>
              </a:rPr>
              <a:t>2012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" t="21215" r="2053"/>
          <a:stretch/>
        </p:blipFill>
        <p:spPr>
          <a:xfrm>
            <a:off x="686530" y="925918"/>
            <a:ext cx="4057663" cy="25030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38705" y="2443954"/>
            <a:ext cx="3970313" cy="369332"/>
          </a:xfrm>
          <a:prstGeom prst="rect">
            <a:avLst/>
          </a:prstGeom>
          <a:solidFill>
            <a:srgbClr val="F2F2F2">
              <a:alpha val="38824"/>
            </a:srgbClr>
          </a:solidFill>
        </p:spPr>
        <p:txBody>
          <a:bodyPr wrap="square">
            <a:spAutoFit/>
          </a:bodyPr>
          <a:lstStyle/>
          <a:p>
            <a:r>
              <a:rPr lang="en-ID" dirty="0">
                <a:latin typeface="Times New Roman" panose="02020603050405020304" pitchFamily="18" charset="0"/>
              </a:rPr>
              <a:t>Biometric System : Data </a:t>
            </a:r>
            <a:r>
              <a:rPr lang="en-ID" dirty="0" err="1">
                <a:latin typeface="Times New Roman" panose="02020603050405020304" pitchFamily="18" charset="0"/>
              </a:rPr>
              <a:t>biologis</a:t>
            </a:r>
            <a:r>
              <a:rPr lang="en-ID" dirty="0">
                <a:latin typeface="Times New Roman" panose="02020603050405020304" pitchFamily="18" charset="0"/>
              </a:rPr>
              <a:t>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8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818606"/>
            <a:ext cx="70089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7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5E0C8D-34BD-4A83-87B9-BCBBBFB8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1" y="1113823"/>
            <a:ext cx="5381897" cy="48766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D7D3E5-E999-4E2C-B3D7-E39429711EAB}"/>
              </a:ext>
            </a:extLst>
          </p:cNvPr>
          <p:cNvSpPr/>
          <p:nvPr/>
        </p:nvSpPr>
        <p:spPr>
          <a:xfrm rot="1315522">
            <a:off x="4454381" y="1600827"/>
            <a:ext cx="18216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WHY US?</a:t>
            </a:r>
          </a:p>
        </p:txBody>
      </p:sp>
    </p:spTree>
    <p:extLst>
      <p:ext uri="{BB962C8B-B14F-4D97-AF65-F5344CB8AC3E}">
        <p14:creationId xmlns:p14="http://schemas.microsoft.com/office/powerpoint/2010/main" val="400976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Pemakaian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71" y="1787018"/>
            <a:ext cx="3307080" cy="1861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93" y="4138752"/>
            <a:ext cx="2451463" cy="24514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51" y="2950355"/>
            <a:ext cx="4529132" cy="19017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2613" y="3792345"/>
            <a:ext cx="2092624" cy="369332"/>
          </a:xfrm>
          <a:prstGeom prst="rect">
            <a:avLst/>
          </a:prstGeom>
          <a:solidFill>
            <a:srgbClr val="F2F2F2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bertambah</a:t>
            </a:r>
            <a:endParaRPr lang="en-ID" dirty="0"/>
          </a:p>
        </p:txBody>
      </p:sp>
      <p:sp>
        <p:nvSpPr>
          <p:cNvPr id="13" name="TextBox 12"/>
          <p:cNvSpPr txBox="1"/>
          <p:nvPr/>
        </p:nvSpPr>
        <p:spPr>
          <a:xfrm>
            <a:off x="2153015" y="6354776"/>
            <a:ext cx="1072217" cy="369332"/>
          </a:xfrm>
          <a:prstGeom prst="rect">
            <a:avLst/>
          </a:prstGeom>
          <a:solidFill>
            <a:srgbClr val="F2F2F2">
              <a:alpha val="38824"/>
            </a:srgbClr>
          </a:solidFill>
        </p:spPr>
        <p:txBody>
          <a:bodyPr wrap="none" rtlCol="0">
            <a:spAutoFit/>
          </a:bodyPr>
          <a:lstStyle/>
          <a:p>
            <a:r>
              <a:rPr lang="en-ID" dirty="0" err="1"/>
              <a:t>Produsen</a:t>
            </a:r>
            <a:endParaRPr lang="en-ID" dirty="0"/>
          </a:p>
        </p:txBody>
      </p:sp>
      <p:sp>
        <p:nvSpPr>
          <p:cNvPr id="14" name="TextBox 13"/>
          <p:cNvSpPr txBox="1"/>
          <p:nvPr/>
        </p:nvSpPr>
        <p:spPr>
          <a:xfrm>
            <a:off x="5711112" y="4913050"/>
            <a:ext cx="2409057" cy="369332"/>
          </a:xfrm>
          <a:prstGeom prst="rect">
            <a:avLst/>
          </a:prstGeom>
          <a:solidFill>
            <a:srgbClr val="F2F2F2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bertambah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67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236</Words>
  <Application>Microsoft Office PowerPoint</Application>
  <PresentationFormat>On-screen Show (4:3)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SAO UI</vt:lpstr>
      <vt:lpstr>Times New Roman</vt:lpstr>
      <vt:lpstr>Office Theme</vt:lpstr>
      <vt:lpstr>Sistem Keamanan Mesin ATM menggunakan Sidik Jari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Skenario Pemakaian</vt:lpstr>
      <vt:lpstr>Skenario Pemasaran</vt:lpstr>
      <vt:lpstr>PowerPoint Presentation</vt:lpstr>
      <vt:lpstr>Spesifikasi</vt:lpstr>
      <vt:lpstr>Fungsi dan Fitur</vt:lpstr>
      <vt:lpstr>PowerPoint Presentation</vt:lpstr>
      <vt:lpstr>Studi Kelayakan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</dc:creator>
  <cp:lastModifiedBy>Azel</cp:lastModifiedBy>
  <cp:revision>36</cp:revision>
  <dcterms:created xsi:type="dcterms:W3CDTF">2017-09-08T01:25:23Z</dcterms:created>
  <dcterms:modified xsi:type="dcterms:W3CDTF">2017-09-13T12:05:12Z</dcterms:modified>
</cp:coreProperties>
</file>