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sldIdLst>
    <p:sldId id="256" r:id="rId3"/>
    <p:sldId id="272" r:id="rId4"/>
    <p:sldId id="273" r:id="rId5"/>
    <p:sldId id="274" r:id="rId6"/>
    <p:sldId id="275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6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510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01387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43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71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85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5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05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8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8331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64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9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9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6200000">
            <a:off x="-660250" y="5645984"/>
            <a:ext cx="17777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36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EL4090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407DD-847B-6046-AEC5-AE7B078ED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51766" y="6204761"/>
            <a:ext cx="8370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4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AEBDEB-F986-C44F-B0A1-6F021BDD41D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2407DD-847B-6046-AEC5-AE7B078ED0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11" name="Rectangle 10"/>
          <p:cNvSpPr/>
          <p:nvPr userDrawn="1"/>
        </p:nvSpPr>
        <p:spPr>
          <a:xfrm rot="16200000">
            <a:off x="-660250" y="5645984"/>
            <a:ext cx="17777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36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EL4090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1766" y="6204761"/>
            <a:ext cx="8370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0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594">
          <p15:clr>
            <a:srgbClr val="F26B43"/>
          </p15:clr>
        </p15:guide>
        <p15:guide id="4294967295" pos="54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450" cy="5268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380" y="5268504"/>
            <a:ext cx="8651239" cy="769529"/>
          </a:xfrm>
        </p:spPr>
        <p:txBody>
          <a:bodyPr>
            <a:noAutofit/>
          </a:bodyPr>
          <a:lstStyle/>
          <a:p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Sistem</a:t>
            </a:r>
            <a:r>
              <a:rPr lang="en-ID" sz="2800" dirty="0">
                <a:ea typeface="SAO UI" panose="02000503000000000000" pitchFamily="50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Keamanan</a:t>
            </a:r>
            <a:r>
              <a:rPr lang="en-ID" sz="2800" dirty="0">
                <a:ea typeface="SAO UI" panose="02000503000000000000" pitchFamily="50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Mesin</a:t>
            </a:r>
            <a:r>
              <a:rPr lang="en-ID" sz="2800" dirty="0">
                <a:ea typeface="SAO UI" panose="02000503000000000000" pitchFamily="50" charset="0"/>
                <a:cs typeface="Times New Roman" panose="02020603050405020304" pitchFamily="18" charset="0"/>
              </a:rPr>
              <a:t> ATM </a:t>
            </a:r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menggunakan</a:t>
            </a:r>
            <a:r>
              <a:rPr lang="en-ID" sz="2800" dirty="0">
                <a:ea typeface="SAO UI" panose="02000503000000000000" pitchFamily="50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Sidik</a:t>
            </a:r>
            <a:r>
              <a:rPr lang="en-ID" sz="2800" dirty="0">
                <a:ea typeface="SAO UI" panose="02000503000000000000" pitchFamily="50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Jari</a:t>
            </a:r>
            <a:endParaRPr lang="en-US" sz="2800" dirty="0">
              <a:ea typeface="SAO UI" panose="02000503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6193972"/>
            <a:ext cx="6400800" cy="1752600"/>
          </a:xfrm>
        </p:spPr>
        <p:txBody>
          <a:bodyPr/>
          <a:lstStyle/>
          <a:p>
            <a:r>
              <a:rPr lang="en-US" dirty="0"/>
              <a:t>TA171801007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00" y="4189235"/>
            <a:ext cx="300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Christiawan/13214133</a:t>
            </a:r>
          </a:p>
          <a:p>
            <a:r>
              <a:rPr lang="en-ID" b="1" dirty="0" err="1" smtClean="0">
                <a:solidFill>
                  <a:schemeClr val="bg1"/>
                </a:solidFill>
              </a:rPr>
              <a:t>Bayu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Aji</a:t>
            </a:r>
            <a:r>
              <a:rPr lang="en-ID" b="1" dirty="0" smtClean="0">
                <a:solidFill>
                  <a:schemeClr val="bg1"/>
                </a:solidFill>
              </a:rPr>
              <a:t> Sahar/13214131</a:t>
            </a:r>
          </a:p>
          <a:p>
            <a:r>
              <a:rPr lang="en-ID" b="1" dirty="0" err="1" smtClean="0">
                <a:solidFill>
                  <a:schemeClr val="bg1"/>
                </a:solidFill>
              </a:rPr>
              <a:t>Azel</a:t>
            </a:r>
            <a:r>
              <a:rPr lang="en-ID" b="1" dirty="0" smtClean="0">
                <a:solidFill>
                  <a:schemeClr val="bg1"/>
                </a:solidFill>
              </a:rPr>
              <a:t> Fayyad R/13214108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8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dirty="0" smtClean="0"/>
              <a:t>KRITERIA PEMBEDA DESIGN</a:t>
            </a:r>
            <a:endParaRPr lang="en-US" sz="4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109938"/>
              </p:ext>
            </p:extLst>
          </p:nvPr>
        </p:nvGraphicFramePr>
        <p:xfrm>
          <a:off x="722811" y="1750422"/>
          <a:ext cx="8025698" cy="224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140"/>
                <a:gridCol w="1209493"/>
                <a:gridCol w="1758011"/>
                <a:gridCol w="1664589"/>
                <a:gridCol w="1788465"/>
              </a:tblGrid>
              <a:tr h="698123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No.</a:t>
                      </a:r>
                      <a:r>
                        <a:rPr lang="en-ID" baseline="0" dirty="0" smtClean="0"/>
                        <a:t> </a:t>
                      </a:r>
                    </a:p>
                    <a:p>
                      <a:pPr algn="ctr"/>
                      <a:r>
                        <a:rPr lang="en-ID" baseline="0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Memenuhi</a:t>
                      </a:r>
                      <a:r>
                        <a:rPr lang="en-ID" dirty="0" smtClean="0"/>
                        <a:t> </a:t>
                      </a:r>
                    </a:p>
                    <a:p>
                      <a:pPr algn="ctr"/>
                      <a:r>
                        <a:rPr lang="en-ID" dirty="0" smtClean="0"/>
                        <a:t>Spec?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Keamanan</a:t>
                      </a:r>
                      <a:r>
                        <a:rPr lang="en-ID" dirty="0" smtClean="0"/>
                        <a:t> </a:t>
                      </a:r>
                    </a:p>
                    <a:p>
                      <a:pPr algn="ctr"/>
                      <a:r>
                        <a:rPr lang="en-ID" dirty="0" err="1" smtClean="0"/>
                        <a:t>Sistem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14778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4778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4778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23892" y="4270450"/>
            <a:ext cx="6823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 err="1" smtClean="0"/>
              <a:t>Pemilihan</a:t>
            </a:r>
            <a:r>
              <a:rPr lang="en-ID" dirty="0" smtClean="0"/>
              <a:t> design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i="1" dirty="0" smtClean="0"/>
              <a:t>Decision </a:t>
            </a:r>
            <a:r>
              <a:rPr lang="en-ID" i="1" dirty="0" err="1" smtClean="0"/>
              <a:t>Martrix</a:t>
            </a:r>
            <a:r>
              <a:rPr lang="en-ID" i="1" dirty="0" smtClean="0"/>
              <a:t> Analysis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metode</a:t>
            </a:r>
            <a:r>
              <a:rPr lang="en-ID" dirty="0" smtClean="0"/>
              <a:t> </a:t>
            </a:r>
          </a:p>
          <a:p>
            <a:pPr algn="ctr"/>
            <a:r>
              <a:rPr lang="en-US" dirty="0"/>
              <a:t>COWS (</a:t>
            </a:r>
            <a:r>
              <a:rPr lang="en-US" i="1" dirty="0"/>
              <a:t>Criteria-Option-Weight-Scale</a:t>
            </a:r>
            <a:r>
              <a:rPr lang="en-US" dirty="0"/>
              <a:t>)</a:t>
            </a:r>
            <a:r>
              <a:rPr lang="en-ID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3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dirty="0" smtClean="0"/>
              <a:t>DECISION MATRIX C-O-W-S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710960"/>
              </p:ext>
            </p:extLst>
          </p:nvPr>
        </p:nvGraphicFramePr>
        <p:xfrm>
          <a:off x="1132115" y="1323701"/>
          <a:ext cx="6757850" cy="4793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2871"/>
                <a:gridCol w="652576"/>
                <a:gridCol w="776035"/>
                <a:gridCol w="837765"/>
                <a:gridCol w="828947"/>
                <a:gridCol w="855402"/>
                <a:gridCol w="784854"/>
                <a:gridCol w="849400"/>
              </a:tblGrid>
              <a:tr h="23157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Kriteria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Bobot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Desain 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Desain 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Desain 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5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Score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Score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Score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</a:tr>
              <a:tr h="4451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Keamanan Sistem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</a:tr>
              <a:tr h="4451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Kecepatan Sistem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</a:tr>
              <a:tr h="6766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Kemudahan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bagi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pengguna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</a:tr>
              <a:tr h="4451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Kestabilan Sistem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</a:tr>
              <a:tr h="9082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Biaya tambahan per transaksi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</a:tr>
              <a:tr h="11398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Biaya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Instalasi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dan</a:t>
                      </a:r>
                      <a:r>
                        <a:rPr lang="en-US" sz="1300" dirty="0">
                          <a:effectLst/>
                        </a:rPr>
                        <a:t> Maintenance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</a:tr>
              <a:tr h="231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TOTAL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7.6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6.8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443" marR="7144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5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469471"/>
            <a:ext cx="7633742" cy="1492132"/>
          </a:xfrm>
        </p:spPr>
        <p:txBody>
          <a:bodyPr>
            <a:normAutofit/>
          </a:bodyPr>
          <a:lstStyle/>
          <a:p>
            <a:r>
              <a:rPr lang="en-ID" sz="4800" dirty="0" smtClean="0"/>
              <a:t>DESAIN TERPILIH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429" y="2852056"/>
            <a:ext cx="2351405" cy="6008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4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Desain</a:t>
            </a:r>
            <a:r>
              <a:rPr lang="en-ID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D" sz="4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Pertama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 descr="C:\Users\Christiawan\My School\Kuliah\SEMESTER 7\TA1\B300\mesin-atm-alter-1v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37" y="1322070"/>
            <a:ext cx="5586549" cy="4806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24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dirty="0" smtClean="0"/>
              <a:t>USER INTERACTION DAN FLOWCHART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458" y="1695881"/>
            <a:ext cx="3337541" cy="452596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63142" y="1495155"/>
            <a:ext cx="4223658" cy="53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6711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134</Words>
  <Application>Microsoft Office PowerPoint</Application>
  <PresentationFormat>On-screen Show (4:3)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SAO UI</vt:lpstr>
      <vt:lpstr>Times New Roman</vt:lpstr>
      <vt:lpstr>Office Theme</vt:lpstr>
      <vt:lpstr>Badge</vt:lpstr>
      <vt:lpstr>Sistem Keamanan Mesin ATM menggunakan Sidik Jari</vt:lpstr>
      <vt:lpstr>KRITERIA PEMBEDA DESIGN</vt:lpstr>
      <vt:lpstr>DECISION MATRIX C-O-W-S</vt:lpstr>
      <vt:lpstr>DESAIN TERPILIH</vt:lpstr>
      <vt:lpstr>USER INTERACTION DAN FLOWCHART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Christiawan</cp:lastModifiedBy>
  <cp:revision>55</cp:revision>
  <dcterms:created xsi:type="dcterms:W3CDTF">2017-09-08T01:25:23Z</dcterms:created>
  <dcterms:modified xsi:type="dcterms:W3CDTF">2017-11-09T03:27:33Z</dcterms:modified>
</cp:coreProperties>
</file>