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7"/>
  </p:handoutMasterIdLst>
  <p:sldIdLst>
    <p:sldId id="259" r:id="rId3"/>
    <p:sldId id="260" r:id="rId4"/>
    <p:sldId id="256"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43"/>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handoutMaster" Target="handoutMasters/handoutMaster1.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panose="020B0503020204020204" charset="-122"/>
              <a:ea typeface="Microsoft YaHei"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Microsoft YaHei" panose="020B0503020204020204" charset="-122"/>
                <a:ea typeface="Microsoft YaHei" panose="020B0503020204020204" charset="-122"/>
              </a:rPr>
            </a:fld>
            <a:endParaRPr lang="zh-CN" altLang="en-US" smtClean="0">
              <a:latin typeface="Microsoft YaHei" panose="020B0503020204020204" charset="-122"/>
              <a:ea typeface="Microsoft YaHei"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panose="020B0503020204020204" charset="-122"/>
              <a:ea typeface="Microsoft YaHei"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Microsoft YaHei" panose="020B0503020204020204" charset="-122"/>
                <a:ea typeface="Microsoft YaHei" panose="020B0503020204020204" charset="-122"/>
              </a:rPr>
            </a:fld>
            <a:endParaRPr lang="zh-CN" altLang="en-US" smtClean="0">
              <a:latin typeface="Microsoft YaHei" panose="020B0503020204020204" charset="-122"/>
              <a:ea typeface="Microsoft YaHei"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panose="020B0503020204020204" charset="-122"/>
                <a:ea typeface="Microsoft YaHei"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panose="020B0503020204020204" charset="-122"/>
                <a:ea typeface="Microsoft YaHei"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panose="020B0503020204020204" charset="-122"/>
                <a:ea typeface="Microsoft YaHei"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panose="020B0503020204020204" charset="-122"/>
                <a:ea typeface="Microsoft YaHei"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Microsoft YaHei" panose="020B0503020204020204" charset="-122"/>
        <a:ea typeface="Microsoft YaHei" panose="020B0503020204020204" charset="-122"/>
        <a:cs typeface="+mn-cs"/>
      </a:defRPr>
    </a:lvl1pPr>
    <a:lvl2pPr marL="457200" algn="l" defTabSz="914400" rtl="0" eaLnBrk="1" latinLnBrk="0" hangingPunct="1">
      <a:defRPr sz="1200" kern="1200">
        <a:solidFill>
          <a:schemeClr val="tx1"/>
        </a:solidFill>
        <a:latin typeface="Microsoft YaHei" panose="020B0503020204020204" charset="-122"/>
        <a:ea typeface="Microsoft YaHei" panose="020B0503020204020204" charset="-122"/>
        <a:cs typeface="+mn-cs"/>
      </a:defRPr>
    </a:lvl2pPr>
    <a:lvl3pPr marL="914400" algn="l" defTabSz="914400" rtl="0" eaLnBrk="1" latinLnBrk="0" hangingPunct="1">
      <a:defRPr sz="1200" kern="1200">
        <a:solidFill>
          <a:schemeClr val="tx1"/>
        </a:solidFill>
        <a:latin typeface="Microsoft YaHei" panose="020B0503020204020204" charset="-122"/>
        <a:ea typeface="Microsoft YaHei" panose="020B0503020204020204" charset="-122"/>
        <a:cs typeface="+mn-cs"/>
      </a:defRPr>
    </a:lvl3pPr>
    <a:lvl4pPr marL="1371600" algn="l" defTabSz="914400" rtl="0" eaLnBrk="1" latinLnBrk="0" hangingPunct="1">
      <a:defRPr sz="1200" kern="1200">
        <a:solidFill>
          <a:schemeClr val="tx1"/>
        </a:solidFill>
        <a:latin typeface="Microsoft YaHei" panose="020B0503020204020204" charset="-122"/>
        <a:ea typeface="Microsoft YaHei" panose="020B0503020204020204" charset="-122"/>
        <a:cs typeface="+mn-cs"/>
      </a:defRPr>
    </a:lvl4pPr>
    <a:lvl5pPr marL="1828800" algn="l" defTabSz="914400" rtl="0" eaLnBrk="1" latinLnBrk="0" hangingPunct="1">
      <a:defRPr sz="1200" kern="1200">
        <a:solidFill>
          <a:schemeClr val="tx1"/>
        </a:solidFill>
        <a:latin typeface="Microsoft YaHei" panose="020B0503020204020204" charset="-122"/>
        <a:ea typeface="Microsoft YaHei"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8E374D-6E28-41D4-B529-E46F9BB5955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spc="600" baseline="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lvl1pPr>
              <a:defRPr baseline="0"/>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lvl1pPr>
              <a:defRPr baseline="0"/>
            </a:lvl1p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lvl1pPr>
              <a:defRPr baseline="0"/>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baseline="0">
                <a:latin typeface="Arial" panose="020B0604020202020204" pitchFamily="34" charset="0"/>
                <a:ea typeface="Microsoft YaHei"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baseline="0">
                <a:latin typeface="Arial" panose="020B0604020202020204" pitchFamily="34" charset="0"/>
                <a:ea typeface="Microsoft YaHei" panose="020B0503020204020204" charset="-122"/>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baseline="0">
                <a:latin typeface="Arial" panose="020B0604020202020204" pitchFamily="34" charset="0"/>
                <a:ea typeface="Microsoft YaHei"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latin typeface="Arial" panose="020B0604020202020204" pitchFamily="34" charset="0"/>
                <a:ea typeface="Microsoft YaHei" panose="020B0503020204020204" charset="-122"/>
              </a:defRPr>
            </a:lvl1pPr>
            <a:lvl2pPr>
              <a:defRPr baseline="0">
                <a:latin typeface="Arial" panose="020B0604020202020204" pitchFamily="34" charset="0"/>
                <a:ea typeface="Microsoft YaHei" panose="020B0503020204020204" charset="-122"/>
              </a:defRPr>
            </a:lvl2pPr>
            <a:lvl3pPr>
              <a:defRPr baseline="0">
                <a:latin typeface="Arial" panose="020B0604020202020204" pitchFamily="34" charset="0"/>
                <a:ea typeface="Microsoft YaHei" panose="020B0503020204020204" charset="-122"/>
              </a:defRPr>
            </a:lvl3pPr>
            <a:lvl4pPr>
              <a:defRPr baseline="0">
                <a:latin typeface="Arial" panose="020B0604020202020204" pitchFamily="34" charset="0"/>
                <a:ea typeface="Microsoft YaHei" panose="020B0503020204020204" charset="-122"/>
              </a:defRPr>
            </a:lvl4pPr>
            <a:lvl5pPr>
              <a:defRPr baseline="0">
                <a:latin typeface="Arial" panose="020B0604020202020204" pitchFamily="34" charset="0"/>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1" i="0" u="none" strike="noStrike" kern="1200" cap="none" spc="600" normalizeH="0" baseline="0" noProof="1" dirty="0">
                <a:solidFill>
                  <a:schemeClr val="tx1"/>
                </a:solidFill>
                <a:uFillTx/>
                <a:latin typeface="Arial" panose="020B0604020202020204" pitchFamily="34" charset="0"/>
                <a:ea typeface="Microsoft YaHei" panose="020B0503020204020204" charset="-122"/>
                <a:cs typeface="+mj-cs"/>
                <a:sym typeface="+mn-ea"/>
              </a:defRPr>
            </a:lvl1pPr>
          </a:lstStyle>
          <a:p>
            <a:pPr lvl="0"/>
            <a:r>
              <a:rPr>
                <a:sym typeface="+mn-ea"/>
              </a:rPr>
              <a:t>单击此处编辑标题</a:t>
            </a:r>
            <a:endParaRPr>
              <a:sym typeface="+mn-ea"/>
            </a:endParaRPr>
          </a:p>
        </p:txBody>
      </p:sp>
      <p:sp>
        <p:nvSpPr>
          <p:cNvPr id="3" name="日期占位符 2"/>
          <p:cNvSpPr>
            <a:spLocks noGrp="1"/>
          </p:cNvSpPr>
          <p:nvPr>
            <p:ph type="dt" sz="half" idx="10"/>
            <p:custDataLst>
              <p:tags r:id="rId3"/>
            </p:custDataLst>
          </p:nvPr>
        </p:nvSpPr>
        <p:spPr/>
        <p:txBody>
          <a:bodyPr/>
          <a:lstStyle>
            <a:lvl1pPr>
              <a:defRPr baseline="0">
                <a:latin typeface="Arial" panose="020B0604020202020204" pitchFamily="34" charset="0"/>
                <a:ea typeface="Microsoft YaHei"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lvl1pPr>
              <a:defRPr baseline="0">
                <a:latin typeface="Arial" panose="020B0604020202020204" pitchFamily="34" charset="0"/>
                <a:ea typeface="Microsoft YaHei" panose="020B0503020204020204" charset="-122"/>
              </a:defRPr>
            </a:lvl1pPr>
          </a:lstStyle>
          <a:p>
            <a:endParaRPr lang="zh-CN" altLang="en-US"/>
          </a:p>
        </p:txBody>
      </p:sp>
      <p:sp>
        <p:nvSpPr>
          <p:cNvPr id="5" name="灯片编号占位符 4"/>
          <p:cNvSpPr>
            <a:spLocks noGrp="1"/>
          </p:cNvSpPr>
          <p:nvPr>
            <p:ph type="sldNum" sz="quarter" idx="12"/>
            <p:custDataLst>
              <p:tags r:id="rId5"/>
            </p:custDataLst>
          </p:nvPr>
        </p:nvSpPr>
        <p:spPr/>
        <p:txBody>
          <a:bodyPr/>
          <a:lstStyle>
            <a:lvl1pPr>
              <a:defRPr baseline="0">
                <a:latin typeface="Arial" panose="020B0604020202020204" pitchFamily="34" charset="0"/>
                <a:ea typeface="Microsoft YaHei"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Microsoft YaHei"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日期占位符 3"/>
          <p:cNvSpPr>
            <a:spLocks noGrp="1"/>
          </p:cNvSpPr>
          <p:nvPr>
            <p:ph type="dt" sz="half" idx="10"/>
            <p:custDataLst>
              <p:tags r:id="rId4"/>
            </p:custDataLst>
          </p:nvPr>
        </p:nvSpPr>
        <p:spPr/>
        <p:txBody>
          <a:bodyPr/>
          <a:lstStyle>
            <a:lvl1pPr>
              <a:defRPr baseline="0">
                <a:latin typeface="Arial" panose="020B0604020202020204" pitchFamily="34" charset="0"/>
                <a:ea typeface="Microsoft YaHei"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latin typeface="Arial" panose="020B0604020202020204" pitchFamily="34" charset="0"/>
                <a:ea typeface="Microsoft YaHei"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latin typeface="Arial" panose="020B0604020202020204" pitchFamily="34" charset="0"/>
                <a:ea typeface="Microsoft YaHei"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u="none" strike="noStrike" kern="1200" cap="none" spc="300" normalizeH="0" baseline="0">
                <a:solidFill>
                  <a:schemeClr val="tx1"/>
                </a:solidFill>
                <a:uFillTx/>
                <a:latin typeface="Arial" panose="020B0604020202020204" pitchFamily="34" charset="0"/>
                <a:ea typeface="Microsoft YaHei" panose="020B0503020204020204" charset="-122"/>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Arial" panose="020B0604020202020204" pitchFamily="34" charset="0"/>
                <a:ea typeface="Microsoft YaHei"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lvl1pPr>
              <a:defRPr baseline="0">
                <a:latin typeface="Arial" panose="020B0604020202020204" pitchFamily="34" charset="0"/>
                <a:ea typeface="Microsoft YaHei"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latin typeface="Arial" panose="020B0604020202020204" pitchFamily="34" charset="0"/>
                <a:ea typeface="Microsoft YaHei"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latin typeface="Arial" panose="020B0604020202020204" pitchFamily="34" charset="0"/>
                <a:ea typeface="Microsoft YaHei"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Microsoft YaHei"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baseline="0">
                <a:latin typeface="Arial" panose="020B0604020202020204" pitchFamily="34" charset="0"/>
                <a:ea typeface="Microsoft YaHei" panose="020B0503020204020204" charset="-122"/>
              </a:defRPr>
            </a:lvl1pPr>
            <a:lvl2pPr>
              <a:defRPr sz="1600" baseline="0">
                <a:latin typeface="Arial" panose="020B0604020202020204" pitchFamily="34" charset="0"/>
                <a:ea typeface="Microsoft YaHei" panose="020B0503020204020204" charset="-122"/>
              </a:defRPr>
            </a:lvl2pPr>
            <a:lvl3pPr>
              <a:defRPr sz="1600" baseline="0">
                <a:latin typeface="Arial" panose="020B0604020202020204" pitchFamily="34" charset="0"/>
                <a:ea typeface="Microsoft YaHei" panose="020B0503020204020204" charset="-122"/>
              </a:defRPr>
            </a:lvl3pPr>
            <a:lvl4pPr>
              <a:defRPr sz="1600" baseline="0">
                <a:latin typeface="Arial" panose="020B0604020202020204" pitchFamily="34" charset="0"/>
                <a:ea typeface="Microsoft YaHei" panose="020B0503020204020204" charset="-122"/>
              </a:defRPr>
            </a:lvl4pPr>
            <a:lvl5pPr>
              <a:defRPr sz="1600" baseline="0">
                <a:latin typeface="Arial" panose="020B0604020202020204" pitchFamily="34" charset="0"/>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lvl1pPr>
              <a:defRPr baseline="0">
                <a:latin typeface="Arial" panose="020B0604020202020204" pitchFamily="34" charset="0"/>
                <a:ea typeface="Microsoft YaHei"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lvl1pPr>
              <a:defRPr baseline="0">
                <a:latin typeface="Arial" panose="020B0604020202020204" pitchFamily="34" charset="0"/>
                <a:ea typeface="Microsoft YaHei" panose="020B0503020204020204" charset="-122"/>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baseline="0">
                <a:latin typeface="Arial" panose="020B0604020202020204" pitchFamily="34" charset="0"/>
                <a:ea typeface="Microsoft YaHei"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Microsoft YaHei"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Microsoft YaHei"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Microsoft YaHei"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defRPr baseline="0">
                <a:latin typeface="Arial" panose="020B0604020202020204" pitchFamily="34" charset="0"/>
                <a:ea typeface="Microsoft YaHei"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defRPr baseline="0">
                <a:latin typeface="Arial" panose="020B0604020202020204" pitchFamily="34" charset="0"/>
                <a:ea typeface="Microsoft YaHei" panose="020B0503020204020204" charset="-122"/>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defRPr baseline="0">
                <a:latin typeface="Arial" panose="020B0604020202020204" pitchFamily="34" charset="0"/>
                <a:ea typeface="Microsoft YaHei"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Microsoft YaHei"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lvl1pPr>
              <a:defRPr baseline="0">
                <a:latin typeface="Arial" panose="020B0604020202020204" pitchFamily="34" charset="0"/>
                <a:ea typeface="Microsoft YaHei"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lvl1pPr>
              <a:defRPr baseline="0">
                <a:latin typeface="Arial" panose="020B0604020202020204" pitchFamily="34" charset="0"/>
                <a:ea typeface="Microsoft YaHei" panose="020B0503020204020204" charset="-122"/>
              </a:defRPr>
            </a:lvl1pPr>
          </a:lstStyle>
          <a:p>
            <a:endParaRPr lang="zh-CN" altLang="en-US"/>
          </a:p>
        </p:txBody>
      </p:sp>
      <p:sp>
        <p:nvSpPr>
          <p:cNvPr id="5" name="灯片编号占位符 4"/>
          <p:cNvSpPr>
            <a:spLocks noGrp="1"/>
          </p:cNvSpPr>
          <p:nvPr>
            <p:ph type="sldNum" sz="quarter" idx="12"/>
            <p:custDataLst>
              <p:tags r:id="rId5"/>
            </p:custDataLst>
          </p:nvPr>
        </p:nvSpPr>
        <p:spPr/>
        <p:txBody>
          <a:bodyPr/>
          <a:lstStyle>
            <a:lvl1pPr>
              <a:defRPr baseline="0">
                <a:latin typeface="Arial" panose="020B0604020202020204" pitchFamily="34" charset="0"/>
                <a:ea typeface="Microsoft YaHei"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latin typeface="Arial" panose="020B0604020202020204" pitchFamily="34" charset="0"/>
                <a:ea typeface="Microsoft YaHei"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latin typeface="Arial" panose="020B0604020202020204" pitchFamily="34" charset="0"/>
                <a:ea typeface="Microsoft YaHei"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latin typeface="Arial" panose="020B0604020202020204" pitchFamily="34" charset="0"/>
                <a:ea typeface="Microsoft YaHei"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Microsoft YaHei"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lvl1pPr>
              <a:defRPr baseline="0">
                <a:latin typeface="Arial" panose="020B0604020202020204" pitchFamily="34" charset="0"/>
                <a:ea typeface="Microsoft YaHei"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lvl1pPr>
              <a:defRPr baseline="0">
                <a:latin typeface="Arial" panose="020B0604020202020204" pitchFamily="34" charset="0"/>
                <a:ea typeface="Microsoft YaHei" panose="020B0503020204020204" charset="-122"/>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lvl1pPr>
              <a:defRPr baseline="0">
                <a:latin typeface="Arial" panose="020B0604020202020204" pitchFamily="34" charset="0"/>
                <a:ea typeface="Microsoft YaHei"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Microsoft YaHei"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latin typeface="Arial" panose="020B0604020202020204" pitchFamily="34" charset="0"/>
                <a:ea typeface="Microsoft YaHei" panose="020B0503020204020204" charset="-122"/>
              </a:defRPr>
            </a:lvl1pPr>
            <a:lvl2pPr indent="0" eaLnBrk="1" fontAlgn="auto" latinLnBrk="0" hangingPunct="1">
              <a:defRPr baseline="0">
                <a:latin typeface="Arial" panose="020B0604020202020204" pitchFamily="34" charset="0"/>
                <a:ea typeface="Microsoft YaHei" panose="020B0503020204020204" charset="-122"/>
              </a:defRPr>
            </a:lvl2pPr>
            <a:lvl3pPr indent="0" eaLnBrk="1" fontAlgn="auto" latinLnBrk="0" hangingPunct="1">
              <a:defRPr baseline="0">
                <a:latin typeface="Arial" panose="020B0604020202020204" pitchFamily="34" charset="0"/>
                <a:ea typeface="Microsoft YaHei" panose="020B0503020204020204" charset="-122"/>
              </a:defRPr>
            </a:lvl3pPr>
            <a:lvl4pPr indent="0" eaLnBrk="1" fontAlgn="auto" latinLnBrk="0" hangingPunct="1">
              <a:defRPr baseline="0">
                <a:latin typeface="Arial" panose="020B0604020202020204" pitchFamily="34" charset="0"/>
                <a:ea typeface="Microsoft YaHei" panose="020B0503020204020204" charset="-122"/>
              </a:defRPr>
            </a:lvl4pPr>
            <a:lvl5pPr indent="0" eaLnBrk="1" fontAlgn="auto" latinLnBrk="0" hangingPunct="1">
              <a:defRPr baseline="0">
                <a:latin typeface="Arial" panose="020B0604020202020204" pitchFamily="34" charset="0"/>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lvl1pPr>
              <a:defRPr baseline="0">
                <a:latin typeface="Arial" panose="020B0604020202020204" pitchFamily="34" charset="0"/>
                <a:ea typeface="Microsoft YaHei"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latin typeface="Arial" panose="020B0604020202020204" pitchFamily="34" charset="0"/>
                <a:ea typeface="Microsoft YaHei"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latin typeface="Arial" panose="020B0604020202020204" pitchFamily="34" charset="0"/>
                <a:ea typeface="Microsoft YaHei"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baseline="0">
                <a:solidFill>
                  <a:schemeClr val="tx1">
                    <a:tint val="75000"/>
                  </a:schemeClr>
                </a:solidFill>
                <a:latin typeface="Arial" panose="020B0604020202020204" pitchFamily="34" charset="0"/>
                <a:ea typeface="Microsoft YaHei"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baseline="0">
                <a:solidFill>
                  <a:schemeClr val="tx1">
                    <a:tint val="75000"/>
                  </a:schemeClr>
                </a:solidFill>
                <a:latin typeface="Arial" panose="020B0604020202020204" pitchFamily="34" charset="0"/>
                <a:ea typeface="Microsoft YaHei" panose="020B050302020402020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baseline="0">
                <a:solidFill>
                  <a:schemeClr val="tx1">
                    <a:tint val="75000"/>
                  </a:schemeClr>
                </a:solidFill>
                <a:latin typeface="Arial" panose="020B0604020202020204" pitchFamily="34" charset="0"/>
                <a:ea typeface="Microsoft YaHei"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solidFill>
          <a:uFillTx/>
          <a:latin typeface="Arial" panose="020B0604020202020204" pitchFamily="34" charset="0"/>
          <a:ea typeface="Microsoft YaHei"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Microsoft YaHei"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Microsoft YaHei"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Microsoft YaHei"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Microsoft YaHei"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Microsoft YaHei"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0" Type="http://schemas.openxmlformats.org/officeDocument/2006/relationships/notesSlide" Target="../notesSlides/notesSlide1.xml"/><Relationship Id="rId3" Type="http://schemas.openxmlformats.org/officeDocument/2006/relationships/image" Target="../media/image1.png"/><Relationship Id="rId29" Type="http://schemas.openxmlformats.org/officeDocument/2006/relationships/slideLayout" Target="../slideLayouts/slideLayout7.xml"/><Relationship Id="rId28" Type="http://schemas.openxmlformats.org/officeDocument/2006/relationships/tags" Target="../tags/tag88.xml"/><Relationship Id="rId27" Type="http://schemas.openxmlformats.org/officeDocument/2006/relationships/tags" Target="../tags/tag87.xml"/><Relationship Id="rId26" Type="http://schemas.openxmlformats.org/officeDocument/2006/relationships/tags" Target="../tags/tag86.xml"/><Relationship Id="rId25" Type="http://schemas.openxmlformats.org/officeDocument/2006/relationships/tags" Target="../tags/tag85.xml"/><Relationship Id="rId24" Type="http://schemas.openxmlformats.org/officeDocument/2006/relationships/tags" Target="../tags/tag84.xml"/><Relationship Id="rId23" Type="http://schemas.openxmlformats.org/officeDocument/2006/relationships/tags" Target="../tags/tag83.xml"/><Relationship Id="rId22" Type="http://schemas.openxmlformats.org/officeDocument/2006/relationships/tags" Target="../tags/tag82.xml"/><Relationship Id="rId21" Type="http://schemas.openxmlformats.org/officeDocument/2006/relationships/tags" Target="../tags/tag81.xml"/><Relationship Id="rId20" Type="http://schemas.openxmlformats.org/officeDocument/2006/relationships/tags" Target="../tags/tag80.xml"/><Relationship Id="rId2" Type="http://schemas.openxmlformats.org/officeDocument/2006/relationships/tags" Target="../tags/tag63.xml"/><Relationship Id="rId19" Type="http://schemas.openxmlformats.org/officeDocument/2006/relationships/tags" Target="../tags/tag79.xml"/><Relationship Id="rId18" Type="http://schemas.openxmlformats.org/officeDocument/2006/relationships/tags" Target="../tags/tag78.xml"/><Relationship Id="rId17" Type="http://schemas.openxmlformats.org/officeDocument/2006/relationships/tags" Target="../tags/tag77.xml"/><Relationship Id="rId16" Type="http://schemas.openxmlformats.org/officeDocument/2006/relationships/tags" Target="../tags/tag76.xml"/><Relationship Id="rId15" Type="http://schemas.openxmlformats.org/officeDocument/2006/relationships/tags" Target="../tags/tag75.xml"/><Relationship Id="rId14" Type="http://schemas.openxmlformats.org/officeDocument/2006/relationships/tags" Target="../tags/tag74.xml"/><Relationship Id="rId13" Type="http://schemas.openxmlformats.org/officeDocument/2006/relationships/tags" Target="../tags/tag73.xml"/><Relationship Id="rId12" Type="http://schemas.openxmlformats.org/officeDocument/2006/relationships/tags" Target="../tags/tag72.xml"/><Relationship Id="rId11" Type="http://schemas.openxmlformats.org/officeDocument/2006/relationships/tags" Target="../tags/tag71.xml"/><Relationship Id="rId10" Type="http://schemas.openxmlformats.org/officeDocument/2006/relationships/tags" Target="../tags/tag70.xml"/><Relationship Id="rId1" Type="http://schemas.openxmlformats.org/officeDocument/2006/relationships/tags" Target="../tags/tag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69930" y="772795"/>
            <a:ext cx="10852237" cy="624845"/>
          </a:xfrm>
        </p:spPr>
        <p:txBody>
          <a:bodyPr/>
          <a:p>
            <a:r>
              <a:rPr lang="en-US"/>
              <a:t>SQL</a:t>
            </a:r>
            <a:endParaRPr lang="en-US"/>
          </a:p>
        </p:txBody>
      </p:sp>
      <p:sp>
        <p:nvSpPr>
          <p:cNvPr id="5" name="Text Placeholder 4"/>
          <p:cNvSpPr>
            <a:spLocks noGrp="1"/>
          </p:cNvSpPr>
          <p:nvPr>
            <p:ph type="body" idx="1"/>
          </p:nvPr>
        </p:nvSpPr>
        <p:spPr>
          <a:xfrm>
            <a:off x="669925" y="1454785"/>
            <a:ext cx="10852150" cy="5217795"/>
          </a:xfrm>
        </p:spPr>
        <p:txBody>
          <a:bodyPr/>
          <a:p>
            <a:r>
              <a:rPr lang="en-US" sz="3600">
                <a:latin typeface="Microsoft YaHei" panose="020B0503020204020204" charset="-122"/>
              </a:rPr>
              <a:t>Structured Query Language, abbreviated as SQL, is a domain-specific language used in programming and </a:t>
            </a:r>
            <a:r>
              <a:rPr lang="en-US" sz="3600">
                <a:latin typeface="Microsoft YaHei" panose="020B0503020204020204" charset="-122"/>
              </a:rPr>
              <a:t>designed for managing data held in a relational database management system, or for stream processing in a relational data stream management system.</a:t>
            </a:r>
            <a:r>
              <a:rPr lang="en-US" sz="3600"/>
              <a:t> </a:t>
            </a:r>
            <a:endParaRPr lang="en-US"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69930" y="556260"/>
            <a:ext cx="10852237" cy="624845"/>
          </a:xfrm>
        </p:spPr>
        <p:txBody>
          <a:bodyPr/>
          <a:p>
            <a:r>
              <a:rPr lang="en-US"/>
              <a:t>NOSQL</a:t>
            </a:r>
            <a:endParaRPr lang="en-US"/>
          </a:p>
        </p:txBody>
      </p:sp>
      <p:sp>
        <p:nvSpPr>
          <p:cNvPr id="5" name="Text Placeholder 4"/>
          <p:cNvSpPr>
            <a:spLocks noGrp="1"/>
          </p:cNvSpPr>
          <p:nvPr>
            <p:ph type="body" idx="1"/>
          </p:nvPr>
        </p:nvSpPr>
        <p:spPr>
          <a:xfrm>
            <a:off x="732790" y="1517650"/>
            <a:ext cx="10852150" cy="4735195"/>
          </a:xfrm>
        </p:spPr>
        <p:txBody>
          <a:bodyPr/>
          <a:p>
            <a:r>
              <a:rPr lang="en-US" sz="3200">
                <a:latin typeface="Microsoft YaHei" panose="020B0503020204020204" charset="-122"/>
              </a:rPr>
              <a:t>A NoSQL database provides a mechanism for storage and retrieval of data that is modeled in means other than the tabular relations used in relational databases. Such databases have existed since the late 1960s, but the name "NoSQL" was only coined in the early 21st century, triggered by the needs of Web 2.0 companies.</a:t>
            </a:r>
            <a:endParaRPr lang="en-US" sz="3200">
              <a:latin typeface="Microsoft YaHei"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接连接符 41"/>
          <p:cNvCxnSpPr/>
          <p:nvPr>
            <p:custDataLst>
              <p:tags r:id="rId1"/>
            </p:custDataLst>
          </p:nvPr>
        </p:nvCxnSpPr>
        <p:spPr>
          <a:xfrm>
            <a:off x="6096000" y="3336551"/>
            <a:ext cx="0" cy="281024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1138844"/>
            <a:ext cx="12192000" cy="2261616"/>
          </a:xfrm>
          <a:prstGeom prst="rect">
            <a:avLst/>
          </a:prstGeom>
        </p:spPr>
      </p:pic>
      <p:sp>
        <p:nvSpPr>
          <p:cNvPr id="43" name="矩形 42"/>
          <p:cNvSpPr/>
          <p:nvPr>
            <p:custDataLst>
              <p:tags r:id="rId4"/>
            </p:custDataLst>
          </p:nvPr>
        </p:nvSpPr>
        <p:spPr>
          <a:xfrm>
            <a:off x="0" y="1499126"/>
            <a:ext cx="12192000" cy="185786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latin typeface="Microsoft YaHei" panose="020B0503020204020204" charset="-122"/>
              <a:ea typeface="Microsoft YaHei" panose="020B0503020204020204" charset="-122"/>
            </a:endParaRPr>
          </a:p>
        </p:txBody>
      </p:sp>
      <p:sp>
        <p:nvSpPr>
          <p:cNvPr id="64" name="文本框 63"/>
          <p:cNvSpPr txBox="1"/>
          <p:nvPr>
            <p:custDataLst>
              <p:tags r:id="rId5"/>
            </p:custDataLst>
          </p:nvPr>
        </p:nvSpPr>
        <p:spPr>
          <a:xfrm>
            <a:off x="673100" y="1778806"/>
            <a:ext cx="10845800" cy="578894"/>
          </a:xfrm>
          <a:prstGeom prst="rect">
            <a:avLst/>
          </a:prstGeom>
          <a:noFill/>
          <a:ln>
            <a:noFill/>
          </a:ln>
        </p:spPr>
        <p:txBody>
          <a:bodyPr wrap="square" lIns="91440" tIns="45720" rIns="91440" bIns="45720" anchor="ctr" anchorCtr="0">
            <a:normAutofit lnSpcReduction="10000"/>
          </a:bodyPr>
          <a:lstStyle/>
          <a:p>
            <a:pPr marL="0" marR="0" lvl="0" indent="0" algn="ctr" defTabSz="913765" rtl="0" eaLnBrk="1" fontAlgn="auto" latinLnBrk="0" hangingPunct="1">
              <a:lnSpc>
                <a:spcPct val="120000"/>
              </a:lnSpc>
              <a:spcBef>
                <a:spcPts val="0"/>
              </a:spcBef>
              <a:spcAft>
                <a:spcPts val="0"/>
              </a:spcAft>
              <a:buClrTx/>
              <a:buSzPct val="25000"/>
              <a:buFontTx/>
              <a:buNone/>
              <a:defRPr/>
            </a:pPr>
            <a:r>
              <a:rPr lang="en-US" altLang="zh-CN" sz="2800" b="1" spc="300">
                <a:solidFill>
                  <a:schemeClr val="bg1"/>
                </a:solidFill>
                <a:latin typeface="Microsoft YaHei" panose="020B0503020204020204" charset="-122"/>
                <a:ea typeface="Microsoft YaHei" panose="020B0503020204020204" charset="-122"/>
              </a:rPr>
              <a:t>SQL VS NOSQL</a:t>
            </a:r>
            <a:endParaRPr lang="en-US" altLang="zh-CN" sz="2800" b="1" spc="300">
              <a:solidFill>
                <a:schemeClr val="bg1"/>
              </a:solidFill>
              <a:latin typeface="Microsoft YaHei" panose="020B0503020204020204" charset="-122"/>
              <a:ea typeface="Microsoft YaHei" panose="020B0503020204020204" charset="-122"/>
            </a:endParaRPr>
          </a:p>
        </p:txBody>
      </p:sp>
      <p:sp>
        <p:nvSpPr>
          <p:cNvPr id="65" name="文本框 64"/>
          <p:cNvSpPr txBox="1"/>
          <p:nvPr>
            <p:custDataLst>
              <p:tags r:id="rId6"/>
            </p:custDataLst>
          </p:nvPr>
        </p:nvSpPr>
        <p:spPr>
          <a:xfrm>
            <a:off x="673102" y="2426349"/>
            <a:ext cx="10845796" cy="594483"/>
          </a:xfrm>
          <a:prstGeom prst="rect">
            <a:avLst/>
          </a:prstGeom>
          <a:noFill/>
          <a:ln>
            <a:noFill/>
          </a:ln>
        </p:spPr>
        <p:txBody>
          <a:bodyPr wrap="square" lIns="91440" tIns="45720" rIns="91440" bIns="45720" anchor="t" anchorCtr="0">
            <a:normAutofit lnSpcReduction="10000"/>
          </a:bodyPr>
          <a:lstStyle/>
          <a:p>
            <a:pPr lvl="0" algn="ctr" defTabSz="913765">
              <a:lnSpc>
                <a:spcPct val="120000"/>
              </a:lnSpc>
              <a:buSzPct val="25000"/>
              <a:defRPr/>
            </a:pPr>
            <a:endParaRPr lang="zh-CN" altLang="en-US" sz="1400" spc="150">
              <a:solidFill>
                <a:schemeClr val="bg1"/>
              </a:solidFill>
              <a:latin typeface="Microsoft YaHei" panose="020B0503020204020204" charset="-122"/>
              <a:ea typeface="Microsoft YaHei" panose="020B0503020204020204" charset="-122"/>
            </a:endParaRPr>
          </a:p>
        </p:txBody>
      </p:sp>
      <p:cxnSp>
        <p:nvCxnSpPr>
          <p:cNvPr id="16" name="直接连接符 15"/>
          <p:cNvCxnSpPr/>
          <p:nvPr>
            <p:custDataLst>
              <p:tags r:id="rId7"/>
            </p:custDataLst>
          </p:nvPr>
        </p:nvCxnSpPr>
        <p:spPr>
          <a:xfrm>
            <a:off x="4778686" y="3609955"/>
            <a:ext cx="0" cy="1924877"/>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 name="圆角矩形 44"/>
          <p:cNvSpPr/>
          <p:nvPr>
            <p:custDataLst>
              <p:tags r:id="rId8"/>
            </p:custDataLst>
          </p:nvPr>
        </p:nvSpPr>
        <p:spPr>
          <a:xfrm>
            <a:off x="3908914" y="3195509"/>
            <a:ext cx="1739544" cy="414446"/>
          </a:xfrm>
          <a:prstGeom prst="roundRect">
            <a:avLst>
              <a:gd name="adj" fmla="val 13693"/>
            </a:avLst>
          </a:prstGeom>
          <a:solidFill>
            <a:schemeClr val="accent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97500" lnSpcReduction="10000"/>
          </a:bodyPr>
          <a:lstStyle/>
          <a:p>
            <a:pPr algn="ctr"/>
            <a:endParaRPr lang="zh-CN" altLang="en-US" sz="2000" b="1" i="1" dirty="0">
              <a:latin typeface="Microsoft YaHei" panose="020B0503020204020204" charset="-122"/>
              <a:ea typeface="Microsoft YaHei" panose="020B0503020204020204" charset="-122"/>
            </a:endParaRPr>
          </a:p>
        </p:txBody>
      </p:sp>
      <p:sp>
        <p:nvSpPr>
          <p:cNvPr id="36" name="椭圆 35"/>
          <p:cNvSpPr/>
          <p:nvPr>
            <p:custDataLst>
              <p:tags r:id="rId9"/>
            </p:custDataLst>
          </p:nvPr>
        </p:nvSpPr>
        <p:spPr>
          <a:xfrm>
            <a:off x="4527831" y="3873050"/>
            <a:ext cx="501710" cy="501710"/>
          </a:xfrm>
          <a:prstGeom prst="ellipse">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97500" lnSpcReduction="10000"/>
          </a:bodyPr>
          <a:lstStyle/>
          <a:p>
            <a:pPr algn="ctr"/>
            <a:endParaRPr>
              <a:latin typeface="Microsoft YaHei" panose="020B0503020204020204" charset="-122"/>
              <a:ea typeface="Microsoft YaHei" panose="020B0503020204020204" charset="-122"/>
            </a:endParaRPr>
          </a:p>
        </p:txBody>
      </p:sp>
      <p:sp>
        <p:nvSpPr>
          <p:cNvPr id="38" name="椭圆 37"/>
          <p:cNvSpPr/>
          <p:nvPr>
            <p:custDataLst>
              <p:tags r:id="rId10"/>
            </p:custDataLst>
          </p:nvPr>
        </p:nvSpPr>
        <p:spPr>
          <a:xfrm>
            <a:off x="4527831" y="4703941"/>
            <a:ext cx="501710" cy="501710"/>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97500" lnSpcReduction="10000"/>
          </a:bodyPr>
          <a:lstStyle/>
          <a:p>
            <a:pPr algn="ctr"/>
            <a:endParaRPr>
              <a:latin typeface="Microsoft YaHei" panose="020B0503020204020204" charset="-122"/>
              <a:ea typeface="Microsoft YaHei" panose="020B0503020204020204" charset="-122"/>
            </a:endParaRPr>
          </a:p>
        </p:txBody>
      </p:sp>
      <p:sp>
        <p:nvSpPr>
          <p:cNvPr id="71" name="椭圆 70"/>
          <p:cNvSpPr/>
          <p:nvPr>
            <p:custDataLst>
              <p:tags r:id="rId11"/>
            </p:custDataLst>
          </p:nvPr>
        </p:nvSpPr>
        <p:spPr>
          <a:xfrm>
            <a:off x="4527831" y="5534832"/>
            <a:ext cx="501710" cy="501710"/>
          </a:xfrm>
          <a:prstGeom prst="ellipse">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97500" lnSpcReduction="10000"/>
          </a:bodyPr>
          <a:lstStyle/>
          <a:p>
            <a:pPr algn="ctr"/>
            <a:endParaRPr>
              <a:latin typeface="Microsoft YaHei" panose="020B0503020204020204" charset="-122"/>
              <a:ea typeface="Microsoft YaHei" panose="020B0503020204020204" charset="-122"/>
            </a:endParaRPr>
          </a:p>
        </p:txBody>
      </p:sp>
      <p:sp>
        <p:nvSpPr>
          <p:cNvPr id="73" name="文本框 72"/>
          <p:cNvSpPr txBox="1"/>
          <p:nvPr>
            <p:custDataLst>
              <p:tags r:id="rId12"/>
            </p:custDataLst>
          </p:nvPr>
        </p:nvSpPr>
        <p:spPr>
          <a:xfrm flipH="1">
            <a:off x="673100" y="5521335"/>
            <a:ext cx="3565526" cy="528704"/>
          </a:xfrm>
          <a:prstGeom prst="rect">
            <a:avLst/>
          </a:prstGeom>
          <a:noFill/>
        </p:spPr>
        <p:txBody>
          <a:bodyPr wrap="square" lIns="91440" tIns="45720" rIns="91440" bIns="45720" anchor="ctr" anchorCtr="0">
            <a:normAutofit/>
          </a:bodyPr>
          <a:lstStyle/>
          <a:p>
            <a:pPr algn="r" defTabSz="913765">
              <a:lnSpc>
                <a:spcPct val="120000"/>
              </a:lnSpc>
              <a:spcBef>
                <a:spcPct val="0"/>
              </a:spcBef>
              <a:defRPr/>
            </a:pPr>
            <a:r>
              <a:rPr lang="en-US" altLang="zh-CN" sz="1400" spc="150">
                <a:latin typeface="Microsoft YaHei" panose="020B0503020204020204" charset="-122"/>
                <a:ea typeface="Microsoft YaHei" panose="020B0503020204020204" charset="-122"/>
              </a:rPr>
              <a:t>vertical</a:t>
            </a:r>
            <a:endParaRPr lang="en-US" altLang="zh-CN" sz="1400" spc="150">
              <a:latin typeface="Microsoft YaHei" panose="020B0503020204020204" charset="-122"/>
              <a:ea typeface="Microsoft YaHei" panose="020B0503020204020204" charset="-122"/>
            </a:endParaRPr>
          </a:p>
        </p:txBody>
      </p:sp>
      <p:sp>
        <p:nvSpPr>
          <p:cNvPr id="76" name="文本框 75"/>
          <p:cNvSpPr txBox="1"/>
          <p:nvPr>
            <p:custDataLst>
              <p:tags r:id="rId13"/>
            </p:custDataLst>
          </p:nvPr>
        </p:nvSpPr>
        <p:spPr>
          <a:xfrm flipH="1">
            <a:off x="673100" y="4690444"/>
            <a:ext cx="3565526" cy="528704"/>
          </a:xfrm>
          <a:prstGeom prst="rect">
            <a:avLst/>
          </a:prstGeom>
          <a:noFill/>
        </p:spPr>
        <p:txBody>
          <a:bodyPr wrap="square" lIns="91440" tIns="45720" rIns="91440" bIns="45720" anchor="ctr" anchorCtr="0">
            <a:normAutofit/>
          </a:bodyPr>
          <a:lstStyle/>
          <a:p>
            <a:pPr algn="r" defTabSz="913765">
              <a:lnSpc>
                <a:spcPct val="120000"/>
              </a:lnSpc>
              <a:spcBef>
                <a:spcPct val="0"/>
              </a:spcBef>
              <a:defRPr/>
            </a:pPr>
            <a:r>
              <a:rPr lang="en-US" altLang="zh-CN" sz="1400" spc="150">
                <a:latin typeface="Microsoft YaHei" panose="020B0503020204020204" charset="-122"/>
                <a:ea typeface="Microsoft YaHei" panose="020B0503020204020204" charset="-122"/>
              </a:rPr>
              <a:t>static</a:t>
            </a:r>
            <a:endParaRPr lang="en-US" altLang="zh-CN" sz="1400" spc="150">
              <a:latin typeface="Microsoft YaHei" panose="020B0503020204020204" charset="-122"/>
              <a:ea typeface="Microsoft YaHei" panose="020B0503020204020204" charset="-122"/>
            </a:endParaRPr>
          </a:p>
        </p:txBody>
      </p:sp>
      <p:sp>
        <p:nvSpPr>
          <p:cNvPr id="79" name="文本框 78"/>
          <p:cNvSpPr txBox="1"/>
          <p:nvPr>
            <p:custDataLst>
              <p:tags r:id="rId14"/>
            </p:custDataLst>
          </p:nvPr>
        </p:nvSpPr>
        <p:spPr>
          <a:xfrm flipH="1">
            <a:off x="673100" y="3859553"/>
            <a:ext cx="3565526" cy="528704"/>
          </a:xfrm>
          <a:prstGeom prst="rect">
            <a:avLst/>
          </a:prstGeom>
          <a:noFill/>
        </p:spPr>
        <p:txBody>
          <a:bodyPr wrap="square" lIns="91440" tIns="45720" rIns="91440" bIns="45720" anchor="ctr" anchorCtr="0">
            <a:normAutofit/>
          </a:bodyPr>
          <a:lstStyle/>
          <a:p>
            <a:pPr algn="r" defTabSz="913765">
              <a:lnSpc>
                <a:spcPct val="120000"/>
              </a:lnSpc>
              <a:spcBef>
                <a:spcPct val="0"/>
              </a:spcBef>
              <a:defRPr/>
            </a:pPr>
            <a:r>
              <a:rPr lang="en-US" altLang="zh-CN" sz="1400" spc="150">
                <a:latin typeface="Microsoft YaHei" panose="020B0503020204020204" charset="-122"/>
                <a:ea typeface="Microsoft YaHei" panose="020B0503020204020204" charset="-122"/>
              </a:rPr>
              <a:t>relational</a:t>
            </a:r>
            <a:endParaRPr lang="en-US" altLang="zh-CN" sz="1400" spc="150">
              <a:latin typeface="Microsoft YaHei" panose="020B0503020204020204" charset="-122"/>
              <a:ea typeface="Microsoft YaHei" panose="020B0503020204020204" charset="-122"/>
            </a:endParaRPr>
          </a:p>
        </p:txBody>
      </p:sp>
      <p:cxnSp>
        <p:nvCxnSpPr>
          <p:cNvPr id="18" name="直接连接符 17"/>
          <p:cNvCxnSpPr/>
          <p:nvPr>
            <p:custDataLst>
              <p:tags r:id="rId15"/>
            </p:custDataLst>
          </p:nvPr>
        </p:nvCxnSpPr>
        <p:spPr>
          <a:xfrm>
            <a:off x="673100" y="4539351"/>
            <a:ext cx="346392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custDataLst>
              <p:tags r:id="rId16"/>
            </p:custDataLst>
          </p:nvPr>
        </p:nvCxnSpPr>
        <p:spPr>
          <a:xfrm>
            <a:off x="673100" y="5370570"/>
            <a:ext cx="346392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custDataLst>
              <p:tags r:id="rId17"/>
            </p:custDataLst>
          </p:nvPr>
        </p:nvSpPr>
        <p:spPr>
          <a:xfrm>
            <a:off x="3951599" y="3202677"/>
            <a:ext cx="1654175" cy="398780"/>
          </a:xfrm>
          <a:prstGeom prst="rect">
            <a:avLst/>
          </a:prstGeom>
          <a:noFill/>
        </p:spPr>
        <p:txBody>
          <a:bodyPr wrap="square" rtlCol="0">
            <a:normAutofit fontScale="90000"/>
          </a:bodyPr>
          <a:lstStyle/>
          <a:p>
            <a:pPr algn="ctr"/>
            <a:r>
              <a:rPr lang="en-US" altLang="zh-CN" sz="2000" b="1" spc="300" dirty="0">
                <a:solidFill>
                  <a:schemeClr val="bg1"/>
                </a:solidFill>
                <a:latin typeface="Microsoft YaHei" panose="020B0503020204020204" charset="-122"/>
                <a:ea typeface="Microsoft YaHei" panose="020B0503020204020204" charset="-122"/>
              </a:rPr>
              <a:t>SQL</a:t>
            </a:r>
            <a:endParaRPr lang="en-US" altLang="zh-CN" sz="2000" b="1" spc="300" dirty="0">
              <a:solidFill>
                <a:schemeClr val="bg1"/>
              </a:solidFill>
              <a:latin typeface="Microsoft YaHei" panose="020B0503020204020204" charset="-122"/>
              <a:ea typeface="Microsoft YaHei" panose="020B0503020204020204" charset="-122"/>
            </a:endParaRPr>
          </a:p>
        </p:txBody>
      </p:sp>
      <p:cxnSp>
        <p:nvCxnSpPr>
          <p:cNvPr id="94" name="直接连接符 93"/>
          <p:cNvCxnSpPr/>
          <p:nvPr>
            <p:custDataLst>
              <p:tags r:id="rId18"/>
            </p:custDataLst>
          </p:nvPr>
        </p:nvCxnSpPr>
        <p:spPr>
          <a:xfrm>
            <a:off x="7474979" y="3609955"/>
            <a:ext cx="0" cy="1924877"/>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PA-椭圆 33"/>
          <p:cNvSpPr/>
          <p:nvPr>
            <p:custDataLst>
              <p:tags r:id="rId19"/>
            </p:custDataLst>
          </p:nvPr>
        </p:nvSpPr>
        <p:spPr>
          <a:xfrm>
            <a:off x="7224124" y="3873050"/>
            <a:ext cx="501710" cy="501710"/>
          </a:xfrm>
          <a:prstGeom prst="ellipse">
            <a:avLst/>
          </a:prstGeom>
          <a:solidFill>
            <a:schemeClr val="accent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97500" lnSpcReduction="10000"/>
          </a:bodyPr>
          <a:lstStyle/>
          <a:p>
            <a:pPr algn="ctr"/>
            <a:endParaRPr>
              <a:latin typeface="Microsoft YaHei" panose="020B0503020204020204" charset="-122"/>
              <a:ea typeface="Microsoft YaHei" panose="020B0503020204020204" charset="-122"/>
            </a:endParaRPr>
          </a:p>
        </p:txBody>
      </p:sp>
      <p:sp>
        <p:nvSpPr>
          <p:cNvPr id="67" name="PA-椭圆 66"/>
          <p:cNvSpPr/>
          <p:nvPr>
            <p:custDataLst>
              <p:tags r:id="rId20"/>
            </p:custDataLst>
          </p:nvPr>
        </p:nvSpPr>
        <p:spPr>
          <a:xfrm>
            <a:off x="7224124" y="4703941"/>
            <a:ext cx="501710" cy="501710"/>
          </a:xfrm>
          <a:prstGeom prst="ellipse">
            <a:avLst/>
          </a:prstGeom>
          <a:solidFill>
            <a:schemeClr val="accent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97500" lnSpcReduction="10000"/>
          </a:bodyPr>
          <a:lstStyle/>
          <a:p>
            <a:pPr algn="ctr"/>
            <a:endParaRPr>
              <a:latin typeface="Microsoft YaHei" panose="020B0503020204020204" charset="-122"/>
              <a:ea typeface="Microsoft YaHei" panose="020B0503020204020204" charset="-122"/>
            </a:endParaRPr>
          </a:p>
        </p:txBody>
      </p:sp>
      <p:sp>
        <p:nvSpPr>
          <p:cNvPr id="69" name="PA-椭圆 68"/>
          <p:cNvSpPr/>
          <p:nvPr>
            <p:custDataLst>
              <p:tags r:id="rId21"/>
            </p:custDataLst>
          </p:nvPr>
        </p:nvSpPr>
        <p:spPr>
          <a:xfrm>
            <a:off x="7224124" y="5536142"/>
            <a:ext cx="501710" cy="500400"/>
          </a:xfrm>
          <a:prstGeom prst="ellipse">
            <a:avLst/>
          </a:prstGeom>
          <a:solidFill>
            <a:schemeClr val="accent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97500" lnSpcReduction="10000"/>
          </a:bodyPr>
          <a:lstStyle/>
          <a:p>
            <a:pPr algn="ctr"/>
            <a:endParaRPr>
              <a:latin typeface="Microsoft YaHei" panose="020B0503020204020204" charset="-122"/>
              <a:ea typeface="Microsoft YaHei" panose="020B0503020204020204" charset="-122"/>
            </a:endParaRPr>
          </a:p>
        </p:txBody>
      </p:sp>
      <p:sp>
        <p:nvSpPr>
          <p:cNvPr id="95" name="PA-圆角矩形 94"/>
          <p:cNvSpPr/>
          <p:nvPr>
            <p:custDataLst>
              <p:tags r:id="rId22"/>
            </p:custDataLst>
          </p:nvPr>
        </p:nvSpPr>
        <p:spPr>
          <a:xfrm>
            <a:off x="6518230" y="3195509"/>
            <a:ext cx="1913498" cy="414446"/>
          </a:xfrm>
          <a:prstGeom prst="roundRect">
            <a:avLst>
              <a:gd name="adj" fmla="val 13693"/>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87500" lnSpcReduction="10000"/>
          </a:bodyPr>
          <a:lstStyle/>
          <a:p>
            <a:pPr algn="ctr"/>
            <a:r>
              <a:rPr lang="en-US" altLang="zh-CN" sz="2000" b="1" dirty="0">
                <a:latin typeface="Microsoft YaHei" panose="020B0503020204020204" charset="-122"/>
                <a:ea typeface="Microsoft YaHei" panose="020B0503020204020204" charset="-122"/>
              </a:rPr>
              <a:t>NOSQL</a:t>
            </a:r>
            <a:endParaRPr lang="en-US" altLang="zh-CN" sz="2000" b="1" dirty="0">
              <a:latin typeface="Microsoft YaHei" panose="020B0503020204020204" charset="-122"/>
              <a:ea typeface="Microsoft YaHei" panose="020B0503020204020204" charset="-122"/>
            </a:endParaRPr>
          </a:p>
        </p:txBody>
      </p:sp>
      <p:sp>
        <p:nvSpPr>
          <p:cNvPr id="108" name="文本框 107"/>
          <p:cNvSpPr txBox="1"/>
          <p:nvPr>
            <p:custDataLst>
              <p:tags r:id="rId23"/>
            </p:custDataLst>
          </p:nvPr>
        </p:nvSpPr>
        <p:spPr>
          <a:xfrm flipH="1">
            <a:off x="8015039" y="5521335"/>
            <a:ext cx="3565526" cy="528704"/>
          </a:xfrm>
          <a:prstGeom prst="rect">
            <a:avLst/>
          </a:prstGeom>
          <a:noFill/>
        </p:spPr>
        <p:txBody>
          <a:bodyPr wrap="square" lIns="91440" tIns="45720" rIns="91440" bIns="45720" anchor="ctr" anchorCtr="0">
            <a:normAutofit/>
          </a:bodyPr>
          <a:lstStyle/>
          <a:p>
            <a:pPr defTabSz="913765">
              <a:lnSpc>
                <a:spcPct val="120000"/>
              </a:lnSpc>
              <a:spcBef>
                <a:spcPct val="0"/>
              </a:spcBef>
              <a:defRPr/>
            </a:pPr>
            <a:r>
              <a:rPr lang="en-US" altLang="zh-CN" sz="1400" spc="150">
                <a:latin typeface="Microsoft YaHei" panose="020B0503020204020204" charset="-122"/>
                <a:ea typeface="Microsoft YaHei" panose="020B0503020204020204" charset="-122"/>
              </a:rPr>
              <a:t>horizontal</a:t>
            </a:r>
            <a:endParaRPr lang="en-US" altLang="zh-CN" sz="1400" spc="150">
              <a:latin typeface="Microsoft YaHei" panose="020B0503020204020204" charset="-122"/>
              <a:ea typeface="Microsoft YaHei" panose="020B0503020204020204" charset="-122"/>
            </a:endParaRPr>
          </a:p>
        </p:txBody>
      </p:sp>
      <p:sp>
        <p:nvSpPr>
          <p:cNvPr id="106" name="文本框 105"/>
          <p:cNvSpPr txBox="1"/>
          <p:nvPr>
            <p:custDataLst>
              <p:tags r:id="rId24"/>
            </p:custDataLst>
          </p:nvPr>
        </p:nvSpPr>
        <p:spPr>
          <a:xfrm flipH="1">
            <a:off x="8015039" y="4690444"/>
            <a:ext cx="3565526" cy="528704"/>
          </a:xfrm>
          <a:prstGeom prst="rect">
            <a:avLst/>
          </a:prstGeom>
          <a:noFill/>
        </p:spPr>
        <p:txBody>
          <a:bodyPr wrap="square" lIns="91440" tIns="45720" rIns="91440" bIns="45720" anchor="ctr" anchorCtr="0">
            <a:normAutofit/>
          </a:bodyPr>
          <a:lstStyle/>
          <a:p>
            <a:pPr defTabSz="913765">
              <a:lnSpc>
                <a:spcPct val="120000"/>
              </a:lnSpc>
              <a:spcBef>
                <a:spcPct val="0"/>
              </a:spcBef>
              <a:defRPr/>
            </a:pPr>
            <a:r>
              <a:rPr lang="en-US" altLang="zh-CN" sz="1400" spc="150">
                <a:latin typeface="Microsoft YaHei" panose="020B0503020204020204" charset="-122"/>
                <a:ea typeface="Microsoft YaHei" panose="020B0503020204020204" charset="-122"/>
              </a:rPr>
              <a:t>dynamic</a:t>
            </a:r>
            <a:endParaRPr lang="en-US" altLang="zh-CN" sz="1400" spc="150">
              <a:latin typeface="Microsoft YaHei" panose="020B0503020204020204" charset="-122"/>
              <a:ea typeface="Microsoft YaHei" panose="020B0503020204020204" charset="-122"/>
            </a:endParaRPr>
          </a:p>
        </p:txBody>
      </p:sp>
      <p:sp>
        <p:nvSpPr>
          <p:cNvPr id="104" name="文本框 103"/>
          <p:cNvSpPr txBox="1"/>
          <p:nvPr>
            <p:custDataLst>
              <p:tags r:id="rId25"/>
            </p:custDataLst>
          </p:nvPr>
        </p:nvSpPr>
        <p:spPr>
          <a:xfrm flipH="1">
            <a:off x="8015039" y="3859553"/>
            <a:ext cx="3565526" cy="528704"/>
          </a:xfrm>
          <a:prstGeom prst="rect">
            <a:avLst/>
          </a:prstGeom>
          <a:noFill/>
        </p:spPr>
        <p:txBody>
          <a:bodyPr wrap="square" lIns="91440" tIns="45720" rIns="91440" bIns="45720" anchor="ctr" anchorCtr="0">
            <a:normAutofit/>
          </a:bodyPr>
          <a:lstStyle/>
          <a:p>
            <a:pPr defTabSz="913765">
              <a:lnSpc>
                <a:spcPct val="120000"/>
              </a:lnSpc>
              <a:spcBef>
                <a:spcPct val="0"/>
              </a:spcBef>
              <a:defRPr/>
            </a:pPr>
            <a:r>
              <a:rPr lang="en-US" altLang="zh-CN" sz="1400" spc="150">
                <a:latin typeface="Microsoft YaHei" panose="020B0503020204020204" charset="-122"/>
                <a:ea typeface="Microsoft YaHei" panose="020B0503020204020204" charset="-122"/>
              </a:rPr>
              <a:t>non relational</a:t>
            </a:r>
            <a:endParaRPr lang="en-US" altLang="zh-CN" sz="1400" spc="150">
              <a:latin typeface="Microsoft YaHei" panose="020B0503020204020204" charset="-122"/>
              <a:ea typeface="Microsoft YaHei" panose="020B0503020204020204" charset="-122"/>
            </a:endParaRPr>
          </a:p>
        </p:txBody>
      </p:sp>
      <p:cxnSp>
        <p:nvCxnSpPr>
          <p:cNvPr id="102" name="直接连接符 101"/>
          <p:cNvCxnSpPr/>
          <p:nvPr>
            <p:custDataLst>
              <p:tags r:id="rId26"/>
            </p:custDataLst>
          </p:nvPr>
        </p:nvCxnSpPr>
        <p:spPr>
          <a:xfrm>
            <a:off x="8116640" y="4539351"/>
            <a:ext cx="346392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custDataLst>
              <p:tags r:id="rId27"/>
            </p:custDataLst>
          </p:nvPr>
        </p:nvCxnSpPr>
        <p:spPr>
          <a:xfrm>
            <a:off x="8116640" y="5370570"/>
            <a:ext cx="346392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ustDataLst>
      <p:tags r:id="rId28"/>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diagram"/>
  <p:tag name="KSO_WM_TEMPLATE_INDEX" val="20193679"/>
</p:tagLst>
</file>

<file path=ppt/tags/tag57.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diagram"/>
  <p:tag name="KSO_WM_TEMPLATE_INDEX" val="20193679"/>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SUBCATEGORY" val="0"/>
  <p:tag name="KSO_WM_TAG_VERSION" val="1.0"/>
  <p:tag name="KSO_WM_BEAUTIFY_FLAG" val="#wm#"/>
  <p:tag name="KSO_WM_TEMPLATE_CATEGORY" val="diagram"/>
  <p:tag name="KSO_WM_TEMPLATE_INDEX" val="20193679"/>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3679_3*r_i*1_1"/>
  <p:tag name="KSO_WM_TEMPLATE_CATEGORY" val="diagram"/>
  <p:tag name="KSO_WM_TEMPLATE_INDEX" val="20193679"/>
  <p:tag name="KSO_WM_UNIT_LAYERLEVEL" val="1_1"/>
  <p:tag name="KSO_WM_TAG_VERSION" val="1.0"/>
  <p:tag name="KSO_WM_BEAUTIFY_FLAG" val="#wm#"/>
  <p:tag name="KSO_WM_DIAGRAM_GROUP_CODE" val="r1-1"/>
  <p:tag name="KSO_WM_UNIT_TYPE" val="r_i"/>
  <p:tag name="KSO_WM_UNIT_INDEX" val="1_1"/>
  <p:tag name="KSO_WM_UNIT_DIAGRAM_CONTRAST_TITLE_CNT" val="2"/>
  <p:tag name="KSO_WM_UNIT_DIAGRAM_DIMENSION_TITLE_CNT" val="3"/>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r1-1"/>
  <p:tag name="KSO_WM_UNIT_TYPE" val="r_i"/>
  <p:tag name="KSO_WM_UNIT_INDEX" val="1_23"/>
  <p:tag name="KSO_WM_UNIT_ID" val="diagram20193679_3*r_i*1_23"/>
  <p:tag name="KSO_WM_TEMPLATE_CATEGORY" val="diagram"/>
  <p:tag name="KSO_WM_TEMPLATE_INDEX" val="20193679"/>
  <p:tag name="KSO_WM_UNIT_LAYERLEVEL" val="1_1"/>
  <p:tag name="KSO_WM_TAG_VERSION" val="1.0"/>
  <p:tag name="KSO_WM_BEAUTIFY_FLAG" val="#wm#"/>
  <p:tag name="KSO_WM_UNIT_DIAGRAM_CONTRAST_TITLE_CNT" val="2"/>
  <p:tag name="KSO_WM_UNIT_DIAGRAM_DIMENSION_TITLE_CNT" val="3"/>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3679_3*r_i*1_22"/>
  <p:tag name="KSO_WM_TEMPLATE_CATEGORY" val="diagram"/>
  <p:tag name="KSO_WM_TEMPLATE_INDEX" val="20193679"/>
  <p:tag name="KSO_WM_UNIT_LAYERLEVEL" val="1_1"/>
  <p:tag name="KSO_WM_TAG_VERSION" val="1.0"/>
  <p:tag name="KSO_WM_BEAUTIFY_FLAG" val="#wm#"/>
  <p:tag name="KSO_WM_DIAGRAM_GROUP_CODE" val="r1-1"/>
  <p:tag name="KSO_WM_UNIT_TYPE" val="r_i"/>
  <p:tag name="KSO_WM_UNIT_INDEX" val="1_22"/>
  <p:tag name="KSO_WM_UNIT_DIAGRAM_CONTRAST_TITLE_CNT" val="2"/>
  <p:tag name="KSO_WM_UNIT_DIAGRAM_DIMENSION_TITLE_CNT" val="3"/>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3679_3*r_a*1_1"/>
  <p:tag name="KSO_WM_TEMPLATE_CATEGORY" val="diagram"/>
  <p:tag name="KSO_WM_TEMPLATE_INDEX" val="20193679"/>
  <p:tag name="KSO_WM_UNIT_LAYERLEVEL" val="1_1"/>
  <p:tag name="KSO_WM_TAG_VERSION" val="1.0"/>
  <p:tag name="KSO_WM_BEAUTIFY_FLAG" val="#wm#"/>
  <p:tag name="KSO_WM_UNIT_ISCONTENTSTITLE" val="0"/>
  <p:tag name="KSO_WM_UNIT_PRESET_TEXT" val="Click here to add to the title"/>
  <p:tag name="KSO_WM_UNIT_NOCLEAR" val="0"/>
  <p:tag name="KSO_WM_UNIT_VALUE" val="34"/>
  <p:tag name="KSO_WM_DIAGRAM_GROUP_CODE" val="r1-1"/>
  <p:tag name="KSO_WM_UNIT_TYPE" val="r_a"/>
  <p:tag name="KSO_WM_UNIT_INDEX" val="1_1"/>
  <p:tag name="KSO_WM_UNIT_DIAGRAM_CONTRAST_TITLE_CNT" val="2"/>
  <p:tag name="KSO_WM_UNIT_DIAGRAM_DIMENSION_TITLE_CNT" val="3"/>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3679_3*r_f*1_1"/>
  <p:tag name="KSO_WM_TEMPLATE_CATEGORY" val="diagram"/>
  <p:tag name="KSO_WM_TEMPLATE_INDEX" val="20193679"/>
  <p:tag name="KSO_WM_UNIT_LAYERLEVEL" val="1_1"/>
  <p:tag name="KSO_WM_TAG_VERSION" val="1.0"/>
  <p:tag name="KSO_WM_BEAUTIFY_FLAG" val="#wm#"/>
  <p:tag name="KSO_WM_UNIT_PRESET_TEXT" val="Click here to add the text, the text is the extraction of your thought, please try to explain your point of view as succinctly as possible."/>
  <p:tag name="KSO_WM_UNIT_NOCLEAR" val="0"/>
  <p:tag name="KSO_WM_UNIT_VALUE" val="118"/>
  <p:tag name="KSO_WM_DIAGRAM_GROUP_CODE" val="r1-1"/>
  <p:tag name="KSO_WM_UNIT_TYPE" val="r_f"/>
  <p:tag name="KSO_WM_UNIT_INDEX" val="1_1"/>
  <p:tag name="KSO_WM_UNIT_DIAGRAM_CONTRAST_TITLE_CNT" val="2"/>
  <p:tag name="KSO_WM_UNIT_DIAGRAM_DIMENSION_TITLE_CNT" val="3"/>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3679_3*r_i*1_12"/>
  <p:tag name="KSO_WM_TEMPLATE_CATEGORY" val="diagram"/>
  <p:tag name="KSO_WM_TEMPLATE_INDEX" val="20193679"/>
  <p:tag name="KSO_WM_UNIT_LAYERLEVEL" val="1_1"/>
  <p:tag name="KSO_WM_TAG_VERSION" val="1.0"/>
  <p:tag name="KSO_WM_BEAUTIFY_FLAG" val="#wm#"/>
  <p:tag name="KSO_WM_DIAGRAM_GROUP_CODE" val="r1-1"/>
  <p:tag name="KSO_WM_UNIT_TYPE" val="r_i"/>
  <p:tag name="KSO_WM_UNIT_INDEX" val="1_12"/>
  <p:tag name="KSO_WM_UNIT_DIAGRAM_CONTRAST_TITLE_CNT" val="2"/>
  <p:tag name="KSO_WM_UNIT_DIAGRAM_DIMENSION_TITLE_CNT" val="3"/>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3679_3*r_i*1_15"/>
  <p:tag name="KSO_WM_TEMPLATE_CATEGORY" val="diagram"/>
  <p:tag name="KSO_WM_TEMPLATE_INDEX" val="20193679"/>
  <p:tag name="KSO_WM_UNIT_LAYERLEVEL" val="1_1"/>
  <p:tag name="KSO_WM_TAG_VERSION" val="1.0"/>
  <p:tag name="KSO_WM_BEAUTIFY_FLAG" val="#wm#"/>
  <p:tag name="KSO_WM_DIAGRAM_GROUP_CODE" val="r1-1"/>
  <p:tag name="KSO_WM_UNIT_TYPE" val="r_i"/>
  <p:tag name="KSO_WM_UNIT_INDEX" val="1_15"/>
  <p:tag name="KSO_WM_UNIT_DIAGRAM_CONTRAST_TITLE_CNT" val="2"/>
  <p:tag name="KSO_WM_UNIT_DIAGRAM_DIMENSION_TITLE_CNT" val="3"/>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3679_3*r_i*1_16"/>
  <p:tag name="KSO_WM_TEMPLATE_CATEGORY" val="diagram"/>
  <p:tag name="KSO_WM_TEMPLATE_INDEX" val="20193679"/>
  <p:tag name="KSO_WM_UNIT_LAYERLEVEL" val="1_1"/>
  <p:tag name="KSO_WM_TAG_VERSION" val="1.0"/>
  <p:tag name="KSO_WM_BEAUTIFY_FLAG" val="#wm#"/>
  <p:tag name="KSO_WM_DIAGRAM_GROUP_CODE" val="r1-1"/>
  <p:tag name="KSO_WM_UNIT_TYPE" val="r_i"/>
  <p:tag name="KSO_WM_UNIT_INDEX" val="1_16"/>
  <p:tag name="KSO_WM_UNIT_DIAGRAM_CONTRAST_TITLE_CNT" val="2"/>
  <p:tag name="KSO_WM_UNIT_DIAGRAM_DIMENSION_TITLE_CNT" val="3"/>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3679_3*r_i*1_18"/>
  <p:tag name="KSO_WM_TEMPLATE_CATEGORY" val="diagram"/>
  <p:tag name="KSO_WM_TEMPLATE_INDEX" val="20193679"/>
  <p:tag name="KSO_WM_UNIT_LAYERLEVEL" val="1_1"/>
  <p:tag name="KSO_WM_TAG_VERSION" val="1.0"/>
  <p:tag name="KSO_WM_BEAUTIFY_FLAG" val="#wm#"/>
  <p:tag name="KSO_WM_DIAGRAM_GROUP_CODE" val="r1-1"/>
  <p:tag name="KSO_WM_UNIT_TYPE" val="r_i"/>
  <p:tag name="KSO_WM_UNIT_INDEX" val="1_18"/>
  <p:tag name="KSO_WM_UNIT_DIAGRAM_CONTRAST_TITLE_CNT" val="2"/>
  <p:tag name="KSO_WM_UNIT_DIAGRAM_DIMENSION_TITLE_CNT" val="3"/>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3679_3*r_i*1_19"/>
  <p:tag name="KSO_WM_TEMPLATE_CATEGORY" val="diagram"/>
  <p:tag name="KSO_WM_TEMPLATE_INDEX" val="20193679"/>
  <p:tag name="KSO_WM_UNIT_LAYERLEVEL" val="1_1"/>
  <p:tag name="KSO_WM_TAG_VERSION" val="1.0"/>
  <p:tag name="KSO_WM_BEAUTIFY_FLAG" val="#wm#"/>
  <p:tag name="KSO_WM_DIAGRAM_GROUP_CODE" val="r1-1"/>
  <p:tag name="KSO_WM_UNIT_TYPE" val="r_i"/>
  <p:tag name="KSO_WM_UNIT_INDEX" val="1_19"/>
  <p:tag name="KSO_WM_UNIT_DIAGRAM_CONTRAST_TITLE_CNT" val="2"/>
  <p:tag name="KSO_WM_UNIT_DIAGRAM_DIMENSION_TITLE_CNT" val="3"/>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3679_3*r_v*1_5"/>
  <p:tag name="KSO_WM_TEMPLATE_CATEGORY" val="diagram"/>
  <p:tag name="KSO_WM_TEMPLATE_INDEX" val="20193679"/>
  <p:tag name="KSO_WM_UNIT_LAYERLEVEL" val="1_1"/>
  <p:tag name="KSO_WM_TAG_VERSION" val="1.0"/>
  <p:tag name="KSO_WM_BEAUTIFY_FLAG" val="#wm#"/>
  <p:tag name="KSO_WM_UNIT_PRESET_TEXT" val="Click here to add text."/>
  <p:tag name="KSO_WM_UNIT_NOCLEAR" val="0"/>
  <p:tag name="KSO_WM_UNIT_VALUE" val="38"/>
  <p:tag name="KSO_WM_DIAGRAM_GROUP_CODE" val="r1-1"/>
  <p:tag name="KSO_WM_UNIT_TYPE" val="r_v"/>
  <p:tag name="KSO_WM_UNIT_INDEX" val="1_5"/>
  <p:tag name="KSO_WM_UNIT_DIAGRAM_CONTRAST_TITLE_CNT" val="2"/>
  <p:tag name="KSO_WM_UNIT_DIAGRAM_DIMENSION_TITLE_CNT" val="3"/>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3679_3*r_v*1_3"/>
  <p:tag name="KSO_WM_TEMPLATE_CATEGORY" val="diagram"/>
  <p:tag name="KSO_WM_TEMPLATE_INDEX" val="20193679"/>
  <p:tag name="KSO_WM_UNIT_LAYERLEVEL" val="1_1"/>
  <p:tag name="KSO_WM_TAG_VERSION" val="1.0"/>
  <p:tag name="KSO_WM_BEAUTIFY_FLAG" val="#wm#"/>
  <p:tag name="KSO_WM_UNIT_PRESET_TEXT" val="Click here to add text."/>
  <p:tag name="KSO_WM_UNIT_NOCLEAR" val="0"/>
  <p:tag name="KSO_WM_UNIT_VALUE" val="38"/>
  <p:tag name="KSO_WM_DIAGRAM_GROUP_CODE" val="r1-1"/>
  <p:tag name="KSO_WM_UNIT_TYPE" val="r_v"/>
  <p:tag name="KSO_WM_UNIT_INDEX" val="1_3"/>
  <p:tag name="KSO_WM_UNIT_DIAGRAM_CONTRAST_TITLE_CNT" val="2"/>
  <p:tag name="KSO_WM_UNIT_DIAGRAM_DIMENSION_TITLE_CNT" val="3"/>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3679_3*r_v*1_1"/>
  <p:tag name="KSO_WM_TEMPLATE_CATEGORY" val="diagram"/>
  <p:tag name="KSO_WM_TEMPLATE_INDEX" val="20193679"/>
  <p:tag name="KSO_WM_UNIT_LAYERLEVEL" val="1_1"/>
  <p:tag name="KSO_WM_TAG_VERSION" val="1.0"/>
  <p:tag name="KSO_WM_BEAUTIFY_FLAG" val="#wm#"/>
  <p:tag name="KSO_WM_UNIT_PRESET_TEXT" val="Click here to add text."/>
  <p:tag name="KSO_WM_UNIT_NOCLEAR" val="0"/>
  <p:tag name="KSO_WM_UNIT_VALUE" val="38"/>
  <p:tag name="KSO_WM_DIAGRAM_GROUP_CODE" val="r1-1"/>
  <p:tag name="KSO_WM_UNIT_TYPE" val="r_v"/>
  <p:tag name="KSO_WM_UNIT_INDEX" val="1_1"/>
  <p:tag name="KSO_WM_UNIT_DIAGRAM_CONTRAST_TITLE_CNT" val="2"/>
  <p:tag name="KSO_WM_UNIT_DIAGRAM_DIMENSION_TITLE_CNT" val="3"/>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3679_3*r_i*1_21"/>
  <p:tag name="KSO_WM_TEMPLATE_CATEGORY" val="diagram"/>
  <p:tag name="KSO_WM_TEMPLATE_INDEX" val="20193679"/>
  <p:tag name="KSO_WM_UNIT_LAYERLEVEL" val="1_1"/>
  <p:tag name="KSO_WM_TAG_VERSION" val="1.0"/>
  <p:tag name="KSO_WM_BEAUTIFY_FLAG" val="#wm#"/>
  <p:tag name="KSO_WM_DIAGRAM_GROUP_CODE" val="r1-1"/>
  <p:tag name="KSO_WM_UNIT_TYPE" val="r_i"/>
  <p:tag name="KSO_WM_UNIT_INDEX" val="1_21"/>
  <p:tag name="KSO_WM_UNIT_DIAGRAM_CONTRAST_TITLE_CNT" val="2"/>
  <p:tag name="KSO_WM_UNIT_DIAGRAM_DIMENSION_TITLE_CNT" val="3"/>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3679_3*r_i*1_2"/>
  <p:tag name="KSO_WM_TEMPLATE_CATEGORY" val="diagram"/>
  <p:tag name="KSO_WM_TEMPLATE_INDEX" val="20193679"/>
  <p:tag name="KSO_WM_UNIT_LAYERLEVEL" val="1_1"/>
  <p:tag name="KSO_WM_TAG_VERSION" val="1.0"/>
  <p:tag name="KSO_WM_BEAUTIFY_FLAG" val="#wm#"/>
  <p:tag name="KSO_WM_DIAGRAM_GROUP_CODE" val="r1-1"/>
  <p:tag name="KSO_WM_UNIT_TYPE" val="r_i"/>
  <p:tag name="KSO_WM_UNIT_INDEX" val="1_2"/>
  <p:tag name="KSO_WM_UNIT_DIAGRAM_CONTRAST_TITLE_CNT" val="2"/>
  <p:tag name="KSO_WM_UNIT_DIAGRAM_DIMENSION_TITLE_CNT" val="3"/>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3679_3*r_t*1_1"/>
  <p:tag name="KSO_WM_TEMPLATE_CATEGORY" val="diagram"/>
  <p:tag name="KSO_WM_TEMPLATE_INDEX" val="20193679"/>
  <p:tag name="KSO_WM_UNIT_LAYERLEVEL" val="1_1"/>
  <p:tag name="KSO_WM_TAG_VERSION" val="1.0"/>
  <p:tag name="KSO_WM_BEAUTIFY_FLAG" val="#wm#"/>
  <p:tag name="KSO_WM_UNIT_PRESET_TEXT" val="Enter title"/>
  <p:tag name="KSO_WM_UNIT_NOCLEAR" val="0"/>
  <p:tag name="KSO_WM_UNIT_VALUE" val="5"/>
  <p:tag name="KSO_WM_DIAGRAM_GROUP_CODE" val="r1-1"/>
  <p:tag name="KSO_WM_UNIT_TYPE" val="r_t"/>
  <p:tag name="KSO_WM_UNIT_INDEX" val="1_1"/>
  <p:tag name="KSO_WM_UNIT_DIAGRAM_CONTRAST_TITLE_CNT" val="2"/>
  <p:tag name="KSO_WM_UNIT_DIAGRAM_DIMENSION_TITLE_CNT" val="3"/>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3679_3*r_i*1_4"/>
  <p:tag name="KSO_WM_TEMPLATE_CATEGORY" val="diagram"/>
  <p:tag name="KSO_WM_TEMPLATE_INDEX" val="20193679"/>
  <p:tag name="KSO_WM_UNIT_LAYERLEVEL" val="1_1"/>
  <p:tag name="KSO_WM_TAG_VERSION" val="1.0"/>
  <p:tag name="KSO_WM_BEAUTIFY_FLAG" val="#wm#"/>
  <p:tag name="KSO_WM_DIAGRAM_GROUP_CODE" val="r1-1"/>
  <p:tag name="KSO_WM_UNIT_TYPE" val="r_i"/>
  <p:tag name="KSO_WM_UNIT_INDEX" val="1_4"/>
  <p:tag name="KSO_WM_UNIT_DIAGRAM_CONTRAST_TITLE_CNT" val="2"/>
  <p:tag name="KSO_WM_UNIT_DIAGRAM_DIMENSION_TITLE_CNT" val="3"/>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3679_3*r_i*1_5"/>
  <p:tag name="KSO_WM_TEMPLATE_CATEGORY" val="diagram"/>
  <p:tag name="KSO_WM_TEMPLATE_INDEX" val="20193679"/>
  <p:tag name="KSO_WM_UNIT_LAYERLEVEL" val="1_1"/>
  <p:tag name="KSO_WM_TAG_VERSION" val="1.0"/>
  <p:tag name="KSO_WM_BEAUTIFY_FLAG" val="#wm#"/>
  <p:tag name="KSO_WM_DIAGRAM_GROUP_CODE" val="r1-1"/>
  <p:tag name="KSO_WM_UNIT_TYPE" val="r_i"/>
  <p:tag name="KSO_WM_UNIT_INDEX" val="1_5"/>
  <p:tag name="KSO_WM_UNIT_DIAGRAM_CONTRAST_TITLE_CNT" val="2"/>
  <p:tag name="KSO_WM_UNIT_DIAGRAM_DIMENSION_TITLE_CNT" val="3"/>
  <p:tag name="PA" val="v5.2.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3679_3*r_i*1_6"/>
  <p:tag name="KSO_WM_TEMPLATE_CATEGORY" val="diagram"/>
  <p:tag name="KSO_WM_TEMPLATE_INDEX" val="20193679"/>
  <p:tag name="KSO_WM_UNIT_LAYERLEVEL" val="1_1"/>
  <p:tag name="KSO_WM_TAG_VERSION" val="1.0"/>
  <p:tag name="KSO_WM_BEAUTIFY_FLAG" val="#wm#"/>
  <p:tag name="KSO_WM_DIAGRAM_GROUP_CODE" val="r1-1"/>
  <p:tag name="KSO_WM_UNIT_TYPE" val="r_i"/>
  <p:tag name="KSO_WM_UNIT_INDEX" val="1_6"/>
  <p:tag name="KSO_WM_UNIT_DIAGRAM_CONTRAST_TITLE_CNT" val="2"/>
  <p:tag name="KSO_WM_UNIT_DIAGRAM_DIMENSION_TITLE_CNT" val="3"/>
  <p:tag name="PA" val="v5.2.6"/>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3679_3*r_i*1_8"/>
  <p:tag name="KSO_WM_TEMPLATE_CATEGORY" val="diagram"/>
  <p:tag name="KSO_WM_TEMPLATE_INDEX" val="20193679"/>
  <p:tag name="KSO_WM_UNIT_LAYERLEVEL" val="1_1"/>
  <p:tag name="KSO_WM_TAG_VERSION" val="1.0"/>
  <p:tag name="KSO_WM_BEAUTIFY_FLAG" val="#wm#"/>
  <p:tag name="KSO_WM_DIAGRAM_GROUP_CODE" val="r1-1"/>
  <p:tag name="KSO_WM_UNIT_TYPE" val="r_i"/>
  <p:tag name="KSO_WM_UNIT_INDEX" val="1_8"/>
  <p:tag name="KSO_WM_UNIT_DIAGRAM_CONTRAST_TITLE_CNT" val="2"/>
  <p:tag name="KSO_WM_UNIT_DIAGRAM_DIMENSION_TITLE_CNT" val="3"/>
  <p:tag name="PA" val="v5.2.6"/>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3679_3*r_i*1_9"/>
  <p:tag name="KSO_WM_TEMPLATE_CATEGORY" val="diagram"/>
  <p:tag name="KSO_WM_TEMPLATE_INDEX" val="20193679"/>
  <p:tag name="KSO_WM_UNIT_LAYERLEVEL" val="1_1"/>
  <p:tag name="KSO_WM_TAG_VERSION" val="1.0"/>
  <p:tag name="KSO_WM_BEAUTIFY_FLAG" val="#wm#"/>
  <p:tag name="KSO_WM_DIAGRAM_GROUP_CODE" val="r1-1"/>
  <p:tag name="KSO_WM_UNIT_TYPE" val="r_i"/>
  <p:tag name="KSO_WM_UNIT_INDEX" val="1_9"/>
  <p:tag name="KSO_WM_UNIT_DIAGRAM_CONTRAST_TITLE_CNT" val="2"/>
  <p:tag name="KSO_WM_UNIT_DIAGRAM_DIMENSION_TITLE_CNT" val="3"/>
  <p:tag name="PA" val="v5.2.6"/>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3679_3*r_v*1_6"/>
  <p:tag name="KSO_WM_TEMPLATE_CATEGORY" val="diagram"/>
  <p:tag name="KSO_WM_TEMPLATE_INDEX" val="20193679"/>
  <p:tag name="KSO_WM_UNIT_LAYERLEVEL" val="1_1"/>
  <p:tag name="KSO_WM_TAG_VERSION" val="1.0"/>
  <p:tag name="KSO_WM_BEAUTIFY_FLAG" val="#wm#"/>
  <p:tag name="KSO_WM_UNIT_PRESET_TEXT" val="Click here to add text."/>
  <p:tag name="KSO_WM_UNIT_NOCLEAR" val="0"/>
  <p:tag name="KSO_WM_UNIT_VALUE" val="38"/>
  <p:tag name="KSO_WM_DIAGRAM_GROUP_CODE" val="r1-1"/>
  <p:tag name="KSO_WM_UNIT_TYPE" val="r_v"/>
  <p:tag name="KSO_WM_UNIT_INDEX" val="1_6"/>
  <p:tag name="KSO_WM_UNIT_DIAGRAM_CONTRAST_TITLE_CNT" val="2"/>
  <p:tag name="KSO_WM_UNIT_DIAGRAM_DIMENSION_TITLE_CNT" val="3"/>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3679_3*r_v*1_4"/>
  <p:tag name="KSO_WM_TEMPLATE_CATEGORY" val="diagram"/>
  <p:tag name="KSO_WM_TEMPLATE_INDEX" val="20193679"/>
  <p:tag name="KSO_WM_UNIT_LAYERLEVEL" val="1_1"/>
  <p:tag name="KSO_WM_TAG_VERSION" val="1.0"/>
  <p:tag name="KSO_WM_BEAUTIFY_FLAG" val="#wm#"/>
  <p:tag name="KSO_WM_UNIT_PRESET_TEXT" val="Click here to add text."/>
  <p:tag name="KSO_WM_UNIT_NOCLEAR" val="0"/>
  <p:tag name="KSO_WM_UNIT_VALUE" val="38"/>
  <p:tag name="KSO_WM_DIAGRAM_GROUP_CODE" val="r1-1"/>
  <p:tag name="KSO_WM_UNIT_TYPE" val="r_v"/>
  <p:tag name="KSO_WM_UNIT_INDEX" val="1_4"/>
  <p:tag name="KSO_WM_UNIT_DIAGRAM_CONTRAST_TITLE_CNT" val="2"/>
  <p:tag name="KSO_WM_UNIT_DIAGRAM_DIMENSION_TITLE_CNT" val="3"/>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3679_3*r_v*1_2"/>
  <p:tag name="KSO_WM_TEMPLATE_CATEGORY" val="diagram"/>
  <p:tag name="KSO_WM_TEMPLATE_INDEX" val="20193679"/>
  <p:tag name="KSO_WM_UNIT_LAYERLEVEL" val="1_1"/>
  <p:tag name="KSO_WM_TAG_VERSION" val="1.0"/>
  <p:tag name="KSO_WM_BEAUTIFY_FLAG" val="#wm#"/>
  <p:tag name="KSO_WM_UNIT_PRESET_TEXT" val="Click here to add text."/>
  <p:tag name="KSO_WM_UNIT_NOCLEAR" val="0"/>
  <p:tag name="KSO_WM_UNIT_VALUE" val="38"/>
  <p:tag name="KSO_WM_DIAGRAM_GROUP_CODE" val="r1-1"/>
  <p:tag name="KSO_WM_UNIT_TYPE" val="r_v"/>
  <p:tag name="KSO_WM_UNIT_INDEX" val="1_2"/>
  <p:tag name="KSO_WM_UNIT_DIAGRAM_CONTRAST_TITLE_CNT" val="2"/>
  <p:tag name="KSO_WM_UNIT_DIAGRAM_DIMENSION_TITLE_CNT" val="3"/>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3679_3*r_i*1_10"/>
  <p:tag name="KSO_WM_TEMPLATE_CATEGORY" val="diagram"/>
  <p:tag name="KSO_WM_TEMPLATE_INDEX" val="20193679"/>
  <p:tag name="KSO_WM_UNIT_LAYERLEVEL" val="1_1"/>
  <p:tag name="KSO_WM_TAG_VERSION" val="1.0"/>
  <p:tag name="KSO_WM_BEAUTIFY_FLAG" val="#wm#"/>
  <p:tag name="KSO_WM_DIAGRAM_GROUP_CODE" val="r1-1"/>
  <p:tag name="KSO_WM_UNIT_TYPE" val="r_i"/>
  <p:tag name="KSO_WM_UNIT_INDEX" val="1_10"/>
  <p:tag name="KSO_WM_UNIT_DIAGRAM_CONTRAST_TITLE_CNT" val="2"/>
  <p:tag name="KSO_WM_UNIT_DIAGRAM_DIMENSION_TITLE_CNT" val="3"/>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3679_3*r_i*1_11"/>
  <p:tag name="KSO_WM_TEMPLATE_CATEGORY" val="diagram"/>
  <p:tag name="KSO_WM_TEMPLATE_INDEX" val="20193679"/>
  <p:tag name="KSO_WM_UNIT_LAYERLEVEL" val="1_1"/>
  <p:tag name="KSO_WM_TAG_VERSION" val="1.0"/>
  <p:tag name="KSO_WM_BEAUTIFY_FLAG" val="#wm#"/>
  <p:tag name="KSO_WM_DIAGRAM_GROUP_CODE" val="r1-1"/>
  <p:tag name="KSO_WM_UNIT_TYPE" val="r_i"/>
  <p:tag name="KSO_WM_UNIT_INDEX" val="1_11"/>
  <p:tag name="KSO_WM_UNIT_DIAGRAM_CONTRAST_TITLE_CNT" val="2"/>
  <p:tag name="KSO_WM_UNIT_DIAGRAM_DIMENSION_TITLE_CNT" val="3"/>
</p:tagLst>
</file>

<file path=ppt/tags/tag88.xml><?xml version="1.0" encoding="utf-8"?>
<p:tagLst xmlns:p="http://schemas.openxmlformats.org/presentationml/2006/main">
  <p:tag name="KSO_WM_SLIDE_ID" val="diagram20193679_3"/>
  <p:tag name="KSO_WM_TEMPLATE_SUBCATEGORY" val="0"/>
  <p:tag name="KSO_WM_SLIDE_ITEM_CNT" val="6"/>
  <p:tag name="KSO_WM_SLIDE_INDEX" val="3"/>
  <p:tag name="KSO_WM_TAG_VERSION" val="1.0"/>
  <p:tag name="KSO_WM_BEAUTIFY_FLAG" val="#wm#"/>
  <p:tag name="KSO_WM_TEMPLATE_CATEGORY" val="diagram"/>
  <p:tag name="KSO_WM_TEMPLATE_INDEX" val="20193679"/>
  <p:tag name="KSO_WM_DIAGRAM_GROUP_CODE" val="r1-1"/>
  <p:tag name="KSO_WM_SLIDE_DIAGTYPE" val="r"/>
  <p:tag name="KSO_WM_SLIDE_LAYOUT" val="r"/>
  <p:tag name="KSO_WM_SLIDE_LAYOUT_CNT" val="1"/>
  <p:tag name="KSO_WM_SLIDE_TYPE" val="text"/>
  <p:tag name="KSO_WM_SLIDE_SUBTYPE" val="diag"/>
  <p:tag name="KSO_WM_SLIDE_SIZE" val="960*386.708"/>
  <p:tag name="KSO_WM_SLIDE_POSITION" val="0*89.6728"/>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Theme">
  <a:themeElements>
    <a:clrScheme name="diagram20193679">
      <a:dk1>
        <a:srgbClr val="000000"/>
      </a:dk1>
      <a:lt1>
        <a:sysClr val="window" lastClr="FFFFFF"/>
      </a:lt1>
      <a:dk2>
        <a:srgbClr val="4D576B"/>
      </a:dk2>
      <a:lt2>
        <a:srgbClr val="E7E6E6"/>
      </a:lt2>
      <a:accent1>
        <a:srgbClr val="1F74AD"/>
      </a:accent1>
      <a:accent2>
        <a:srgbClr val="3498DB"/>
      </a:accent2>
      <a:accent3>
        <a:srgbClr val="FFC000"/>
      </a:accent3>
      <a:accent4>
        <a:srgbClr val="69A35B"/>
      </a:accent4>
      <a:accent5>
        <a:srgbClr val="9BBB59"/>
      </a:accent5>
      <a:accent6>
        <a:srgbClr val="1AA3AA"/>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650</Words>
  <Application>WPS Presentation</Application>
  <PresentationFormat>宽屏</PresentationFormat>
  <Paragraphs>26</Paragraphs>
  <Slides>3</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vt:i4>
      </vt:variant>
    </vt:vector>
  </HeadingPairs>
  <TitlesOfParts>
    <vt:vector size="11" baseType="lpstr">
      <vt:lpstr>Arial</vt:lpstr>
      <vt:lpstr>SimSun</vt:lpstr>
      <vt:lpstr>Wingdings</vt:lpstr>
      <vt:lpstr>Microsoft YaHei</vt:lpstr>
      <vt:lpstr>Arial Unicode MS</vt:lpstr>
      <vt:lpstr>Agency FB</vt:lpstr>
      <vt:lpstr>Bahnschrift SemiBold</vt:lpstr>
      <vt:lpstr>Office Theme</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29906</dc:creator>
  <cp:lastModifiedBy>azizn</cp:lastModifiedBy>
  <cp:revision>3</cp:revision>
  <dcterms:created xsi:type="dcterms:W3CDTF">2019-12-10T10:04:00Z</dcterms:created>
  <dcterms:modified xsi:type="dcterms:W3CDTF">2023-03-30T09:36:52Z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1033-11.2.0.11513</vt:lpwstr>
  </property>
  <property fmtid="{D5CDD505-2E9C-101B-9397-08002B2CF9AE}" pid="3" name="ICV">
    <vt:lpwstr>0403D7C1D65147749184875261A33A82</vt:lpwstr>
  </property>
</Properties>
</file>