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6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9.png" ContentType="image/png"/>
  <Override PartName="/ppt/media/image10.png" ContentType="image/png"/>
  <Override PartName="/ppt/media/image8.png" ContentType="image/png"/>
  <Override PartName="/ppt/media/image2.jpeg" ContentType="image/jpeg"/>
  <Override PartName="/ppt/media/image1.png" ContentType="image/png"/>
  <Override PartName="/ppt/media/image7.png" ContentType="image/png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4B1B9B8-C42A-47BD-A0AA-4D724EA47CC1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278960" y="10157400"/>
            <a:ext cx="326700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49A7301-1349-448F-830A-E2C407C03609}" type="slidenum">
              <a:rPr b="0" lang="pt-BR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11080" cy="3994920"/>
          </a:xfrm>
          <a:prstGeom prst="rect">
            <a:avLst/>
          </a:prstGeom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33960" cy="479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278960" y="10157400"/>
            <a:ext cx="326700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766B52E-8560-45B7-B73E-A25AF8757AB5}" type="slidenum">
              <a:rPr b="0" lang="pt-BR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11080" cy="3994920"/>
          </a:xfrm>
          <a:prstGeom prst="rect">
            <a:avLst/>
          </a:prstGeom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33960" cy="479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278960" y="10157400"/>
            <a:ext cx="326700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871AB21-3CE5-4F16-B53A-863937EAE7BD}" type="slidenum">
              <a:rPr b="0" lang="pt-BR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11080" cy="3994920"/>
          </a:xfrm>
          <a:prstGeom prst="rect">
            <a:avLst/>
          </a:prstGeom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33960" cy="479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/>
          <p:nvPr/>
        </p:nvSpPr>
        <p:spPr>
          <a:xfrm>
            <a:off x="504000" y="838080"/>
            <a:ext cx="9057960" cy="93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Meio Interplanetário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5" name="TextShape 2"/>
          <p:cNvSpPr/>
          <p:nvPr/>
        </p:nvSpPr>
        <p:spPr>
          <a:xfrm>
            <a:off x="504000" y="1254600"/>
            <a:ext cx="9057960" cy="32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spcBef>
                <a:spcPts val="1414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Relatório sobre as condições do meio interplanetário 02/05 à 09/05 de 2022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4"/>
              </a:spcBef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4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Dr. Paulo Ricardo Jauer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4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CBJLSW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46" name="Imagem 77" descr=""/>
          <p:cNvPicPr/>
          <p:nvPr/>
        </p:nvPicPr>
        <p:blipFill>
          <a:blip r:embed="rId1">
            <a:lum bright="-50000"/>
          </a:blip>
          <a:stretch/>
        </p:blipFill>
        <p:spPr>
          <a:xfrm>
            <a:off x="7848720" y="3671640"/>
            <a:ext cx="2070000" cy="1854000"/>
          </a:xfrm>
          <a:prstGeom prst="rect">
            <a:avLst/>
          </a:prstGeom>
          <a:ln w="0">
            <a:noFill/>
          </a:ln>
        </p:spPr>
      </p:pic>
      <p:pic>
        <p:nvPicPr>
          <p:cNvPr id="47" name="Imagem 208" descr=""/>
          <p:cNvPicPr/>
          <p:nvPr/>
        </p:nvPicPr>
        <p:blipFill>
          <a:blip r:embed="rId2">
            <a:lum bright="-50000"/>
          </a:blip>
          <a:stretch/>
        </p:blipFill>
        <p:spPr>
          <a:xfrm>
            <a:off x="72000" y="4392000"/>
            <a:ext cx="4907880" cy="1149480"/>
          </a:xfrm>
          <a:prstGeom prst="rect">
            <a:avLst/>
          </a:prstGeom>
          <a:ln w="0">
            <a:noFill/>
          </a:ln>
        </p:spPr>
      </p:pic>
      <p:pic>
        <p:nvPicPr>
          <p:cNvPr id="48" name="Imagem 156" descr=""/>
          <p:cNvPicPr/>
          <p:nvPr/>
        </p:nvPicPr>
        <p:blipFill>
          <a:blip r:embed="rId3">
            <a:lum bright="-50000"/>
          </a:blip>
          <a:stretch/>
        </p:blipFill>
        <p:spPr>
          <a:xfrm rot="28800">
            <a:off x="60840" y="267120"/>
            <a:ext cx="2358720" cy="450000"/>
          </a:xfrm>
          <a:prstGeom prst="rect">
            <a:avLst/>
          </a:prstGeom>
          <a:ln w="0">
            <a:noFill/>
          </a:ln>
        </p:spPr>
      </p:pic>
      <p:pic>
        <p:nvPicPr>
          <p:cNvPr id="49" name="Imagem 78" descr=""/>
          <p:cNvPicPr/>
          <p:nvPr/>
        </p:nvPicPr>
        <p:blipFill>
          <a:blip r:embed="rId4">
            <a:lum bright="-50000"/>
          </a:blip>
          <a:stretch/>
        </p:blipFill>
        <p:spPr>
          <a:xfrm>
            <a:off x="7890480" y="131040"/>
            <a:ext cx="1923840" cy="125100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11" descr=""/>
          <p:cNvPicPr/>
          <p:nvPr/>
        </p:nvPicPr>
        <p:blipFill>
          <a:blip r:embed="rId5">
            <a:lum bright="-50000"/>
          </a:blip>
          <a:srcRect l="25856" t="19361" r="2404" b="19079"/>
          <a:stretch/>
        </p:blipFill>
        <p:spPr>
          <a:xfrm>
            <a:off x="2339640" y="36000"/>
            <a:ext cx="5350680" cy="84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821880" y="-5400"/>
            <a:ext cx="85053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462680" y="-5400"/>
            <a:ext cx="722340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rcRect l="24657" t="12150" r="36055" b="0"/>
          <a:stretch/>
        </p:blipFill>
        <p:spPr>
          <a:xfrm>
            <a:off x="180000" y="324000"/>
            <a:ext cx="3060000" cy="384948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rcRect l="24657" t="8976" r="36055" b="5312"/>
          <a:stretch/>
        </p:blipFill>
        <p:spPr>
          <a:xfrm>
            <a:off x="3240000" y="302400"/>
            <a:ext cx="3420000" cy="419760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rcRect l="24657" t="12150" r="36055" b="24357"/>
          <a:stretch/>
        </p:blipFill>
        <p:spPr>
          <a:xfrm>
            <a:off x="6660000" y="360000"/>
            <a:ext cx="336600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/>
          <p:nvPr/>
        </p:nvSpPr>
        <p:spPr>
          <a:xfrm>
            <a:off x="504000" y="226080"/>
            <a:ext cx="9057960" cy="93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Sumário das condições do MI referente a última semana.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7" name="TextShape 2"/>
          <p:cNvSpPr/>
          <p:nvPr/>
        </p:nvSpPr>
        <p:spPr>
          <a:xfrm>
            <a:off x="504000" y="1324440"/>
            <a:ext cx="9057960" cy="38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  <a:spcBef>
                <a:spcPts val="1414"/>
              </a:spcBef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A região do meio interplanetário na última  semana apresentou um nível  baixo nas perturbações  do plasma devido à possível interação de estruturas do tipo CME e HSS identificadas pelo satélite DISCOVERY no meio interplanetário.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O modulo da componente do campo magnético interplanetário apresentou 1 pico máximo : 08/Mai às 08:30  de ~ 7.9 nT. 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As componentes BxBy apresentaram variações no período analisado, mantendo-se ambas oscilando dentro do intervalo [+5.5, -7.5] nT  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A componente do campo bz apresentou flutuações com valor positivo de de 2.61 nT no dia 09/Maio às 07:30 e valor negativo de -5.11 nT às 04:30 UT no dia 09/Maio.  Na média  a componente Bz  oscilou majoritariamente negativa. Condições favoráveis ao surgimento de perturbações geomagnéticas.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A densidade do vento solar oscilou majoritariamente abaixo de 5 p/cm³ durante o período analisado com pico máximo no dia 09/Maio às 11:30 de 16 p/cm³. 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A velocidade do vento solar teve oscilando majoritariamente abaixo de 400 km/s durante todo o período apresentando.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A posição da magnetopausa esteve oscilando em média  acima da posição tipica 10 Re.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414"/>
              </a:spcBef>
            </a:pP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/>
          <p:nvPr/>
        </p:nvSpPr>
        <p:spPr>
          <a:xfrm>
            <a:off x="468000" y="64800"/>
            <a:ext cx="898632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Summary of Interplanetary Environment conditions for the past  week.</a:t>
            </a:r>
            <a:br/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The interplanetary medium region in the last week showed a low level of plasma perturbations due to the possible interaction of CME and HSS-like structures identified by the DISCOVERY satellite in the interplanetary medium.</a:t>
            </a:r>
            <a:endParaRPr b="0" lang="pt-BR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05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13760" y="1589040"/>
            <a:ext cx="9953280" cy="39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0000"/>
              </a:lnSpc>
              <a:spcBef>
                <a:spcPts val="1414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-30600" y="1440000"/>
            <a:ext cx="1019880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-61560" y="1260000"/>
            <a:ext cx="10185120" cy="27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-65520" y="1589040"/>
            <a:ext cx="10193400" cy="288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22320" y="1436400"/>
            <a:ext cx="10228680" cy="27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-71280" y="1080000"/>
            <a:ext cx="1022256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2320" y="1260000"/>
            <a:ext cx="9770040" cy="260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-30600" y="1589040"/>
            <a:ext cx="10146240" cy="27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192600" y="1589040"/>
            <a:ext cx="10245240" cy="260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40000" y="1616760"/>
            <a:ext cx="8637840" cy="275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-87480" y="1436400"/>
            <a:ext cx="10238760" cy="275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-11880" y="2315880"/>
            <a:ext cx="10153800" cy="275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-39600" y="1344960"/>
            <a:ext cx="10209600" cy="28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-87480" y="1436400"/>
            <a:ext cx="10238760" cy="275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-87480" y="1436400"/>
            <a:ext cx="10238760" cy="275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 txBox="1"/>
          <p:nvPr/>
        </p:nvSpPr>
        <p:spPr>
          <a:xfrm>
            <a:off x="-95760" y="1344960"/>
            <a:ext cx="1016280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000" spc="-1" strike="noStrike">
                <a:latin typeface="Arial"/>
              </a:rPr>
              <a:t>The modulus of the component of the interplanetary magnetic field showed 1 maximum peak : 08/May at 08:30 of ~ 7.9 nT. </a:t>
            </a:r>
            <a:endParaRPr b="0" lang="pt-BR" sz="1000" spc="-1" strike="noStrike">
              <a:latin typeface="Arial"/>
            </a:endParaRPr>
          </a:p>
          <a:p>
            <a:r>
              <a:rPr b="0" lang="pt-BR" sz="1000" spc="-1" strike="noStrike">
                <a:latin typeface="Arial"/>
              </a:rPr>
              <a:t>The BxBy components showed variations in the analyzed period, both remaining oscillating within the [+5.5, -7.5] nT interval.</a:t>
            </a:r>
            <a:endParaRPr b="0" lang="pt-BR" sz="1000" spc="-1" strike="noStrike">
              <a:latin typeface="Arial"/>
            </a:endParaRPr>
          </a:p>
          <a:p>
            <a:r>
              <a:rPr b="0" lang="pt-BR" sz="1000" spc="-1" strike="noStrike">
                <a:latin typeface="Arial"/>
              </a:rPr>
              <a:t> </a:t>
            </a:r>
            <a:r>
              <a:rPr b="0" lang="pt-BR" sz="1000" spc="-1" strike="noStrike">
                <a:latin typeface="Arial"/>
              </a:rPr>
              <a:t>The bz field component showed fluctuations with a positive value of 2.61 nT on May 09 at 07:30 and a negative value of -5.11 nT at 04:30 UT on May 09. On average, the Bz component oscillated mostly negative. Conditions favorable to the emergence of geomagnetic disturbances.</a:t>
            </a:r>
            <a:endParaRPr b="0" lang="pt-BR" sz="1000" spc="-1" strike="noStrike">
              <a:latin typeface="Arial"/>
            </a:endParaRPr>
          </a:p>
          <a:p>
            <a:r>
              <a:rPr b="0" lang="pt-BR" sz="1000" spc="-1" strike="noStrike">
                <a:latin typeface="Arial"/>
              </a:rPr>
              <a:t> </a:t>
            </a:r>
            <a:r>
              <a:rPr b="0" lang="pt-BR" sz="1000" spc="-1" strike="noStrike">
                <a:latin typeface="Arial"/>
              </a:rPr>
              <a:t>The solar wind density oscillated mostly below 5 p/cm³ during the analyzed period with a maximum peak on May 9 at 11:30 am of 16 p/cm³. </a:t>
            </a:r>
            <a:endParaRPr b="0" lang="pt-BR" sz="1000" spc="-1" strike="noStrike">
              <a:latin typeface="Arial"/>
            </a:endParaRPr>
          </a:p>
          <a:p>
            <a:r>
              <a:rPr b="0" lang="pt-BR" sz="1000" spc="-1" strike="noStrike">
                <a:latin typeface="Arial"/>
              </a:rPr>
              <a:t>The solar wind speed had oscillated mostly below 400 km/s throughout the presenting period. </a:t>
            </a:r>
            <a:endParaRPr b="0" lang="pt-BR" sz="1000" spc="-1" strike="noStrike">
              <a:latin typeface="Arial"/>
            </a:endParaRPr>
          </a:p>
          <a:p>
            <a:r>
              <a:rPr b="0" lang="pt-BR" sz="1000" spc="-1" strike="noStrike">
                <a:latin typeface="Arial"/>
              </a:rPr>
              <a:t>The magnetopause position was oscillating on average above the typical 10 Re position.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23988</TotalTime>
  <Application>LibreOffice/7.1.4.2$Linux_X86_64 LibreOffice_project/a529a4fab45b75fefc5b6226684193eb000654f6</Application>
  <AppVersion>15.0000</AppVersion>
  <Words>708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2020-10-19T12:03:20Z</dcterms:created>
  <dc:creator>paulo</dc:creator>
  <dc:description/>
  <dc:language>pt-BR</dc:language>
  <cp:lastModifiedBy/>
  <dcterms:modified xsi:type="dcterms:W3CDTF">2022-05-10T14:35:11Z</dcterms:modified>
  <cp:revision>270</cp:revision>
  <dc:subject/>
  <dc:title>Meio Interplanetário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3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13</vt:i4>
  </property>
</Properties>
</file>