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9" r:id="rId4"/>
    <p:sldId id="260" r:id="rId5"/>
    <p:sldId id="261" r:id="rId6"/>
    <p:sldId id="274" r:id="rId7"/>
    <p:sldId id="268" r:id="rId8"/>
    <p:sldId id="269" r:id="rId9"/>
    <p:sldId id="270" r:id="rId10"/>
    <p:sldId id="271" r:id="rId11"/>
    <p:sldId id="266" r:id="rId12"/>
    <p:sldId id="267" r:id="rId13"/>
    <p:sldId id="272" r:id="rId14"/>
    <p:sldId id="273"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78"/>
    <p:restoredTop sz="64140"/>
  </p:normalViewPr>
  <p:slideViewPr>
    <p:cSldViewPr snapToGrid="0">
      <p:cViewPr varScale="1">
        <p:scale>
          <a:sx n="114" d="100"/>
          <a:sy n="114" d="100"/>
        </p:scale>
        <p:origin x="20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A9041C-150E-4F4B-8602-634917C1578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AB2CA8-A666-4E96-A610-02BF1B57B06B}">
      <dgm:prSet/>
      <dgm:spPr/>
      <dgm:t>
        <a:bodyPr/>
        <a:lstStyle/>
        <a:p>
          <a:pPr>
            <a:lnSpc>
              <a:spcPct val="100000"/>
            </a:lnSpc>
          </a:pPr>
          <a:r>
            <a:rPr lang="en-US" b="1" dirty="0"/>
            <a:t>DevOps Teams</a:t>
          </a:r>
          <a:endParaRPr lang="en-US" dirty="0"/>
        </a:p>
      </dgm:t>
    </dgm:pt>
    <dgm:pt modelId="{2B6530B9-A5D6-41D2-9058-8316307D886D}" type="parTrans" cxnId="{A180F95D-E761-4A96-B171-E5B3F1843326}">
      <dgm:prSet/>
      <dgm:spPr/>
      <dgm:t>
        <a:bodyPr/>
        <a:lstStyle/>
        <a:p>
          <a:endParaRPr lang="en-US"/>
        </a:p>
      </dgm:t>
    </dgm:pt>
    <dgm:pt modelId="{A2E3492D-DA02-4404-A7D7-6779B5CBD178}" type="sibTrans" cxnId="{A180F95D-E761-4A96-B171-E5B3F1843326}">
      <dgm:prSet/>
      <dgm:spPr/>
      <dgm:t>
        <a:bodyPr/>
        <a:lstStyle/>
        <a:p>
          <a:pPr>
            <a:lnSpc>
              <a:spcPct val="100000"/>
            </a:lnSpc>
          </a:pPr>
          <a:endParaRPr lang="en-US"/>
        </a:p>
      </dgm:t>
    </dgm:pt>
    <dgm:pt modelId="{279B04B0-30E6-4C31-92B9-9B03D499D2D5}">
      <dgm:prSet/>
      <dgm:spPr/>
      <dgm:t>
        <a:bodyPr/>
        <a:lstStyle/>
        <a:p>
          <a:pPr>
            <a:lnSpc>
              <a:spcPct val="100000"/>
            </a:lnSpc>
          </a:pPr>
          <a:r>
            <a:rPr lang="en-US" b="1" dirty="0"/>
            <a:t>IT Administrators</a:t>
          </a:r>
          <a:endParaRPr lang="en-US" dirty="0"/>
        </a:p>
      </dgm:t>
    </dgm:pt>
    <dgm:pt modelId="{630B8F3F-C272-4FFF-BB6A-5FCAC39F1308}" type="parTrans" cxnId="{E729A95D-332E-434F-8BFC-0E56BAB2D28A}">
      <dgm:prSet/>
      <dgm:spPr/>
      <dgm:t>
        <a:bodyPr/>
        <a:lstStyle/>
        <a:p>
          <a:endParaRPr lang="en-US"/>
        </a:p>
      </dgm:t>
    </dgm:pt>
    <dgm:pt modelId="{F8546EE4-4D5B-4621-86F6-5A35DFCFDE5C}" type="sibTrans" cxnId="{E729A95D-332E-434F-8BFC-0E56BAB2D28A}">
      <dgm:prSet/>
      <dgm:spPr/>
      <dgm:t>
        <a:bodyPr/>
        <a:lstStyle/>
        <a:p>
          <a:pPr>
            <a:lnSpc>
              <a:spcPct val="100000"/>
            </a:lnSpc>
          </a:pPr>
          <a:endParaRPr lang="en-US"/>
        </a:p>
      </dgm:t>
    </dgm:pt>
    <dgm:pt modelId="{64D52DE2-2DD7-490B-A5AA-0ADA71F118DF}">
      <dgm:prSet/>
      <dgm:spPr/>
      <dgm:t>
        <a:bodyPr/>
        <a:lstStyle/>
        <a:p>
          <a:pPr>
            <a:lnSpc>
              <a:spcPct val="100000"/>
            </a:lnSpc>
          </a:pPr>
          <a:r>
            <a:rPr lang="en-US" b="1" dirty="0"/>
            <a:t>Support Engineers</a:t>
          </a:r>
          <a:endParaRPr lang="en-US" dirty="0"/>
        </a:p>
      </dgm:t>
    </dgm:pt>
    <dgm:pt modelId="{9F6841AB-354F-4200-8AF9-D2026F214304}" type="parTrans" cxnId="{C11459EE-45C6-41DB-A22B-856123A6D22E}">
      <dgm:prSet/>
      <dgm:spPr/>
      <dgm:t>
        <a:bodyPr/>
        <a:lstStyle/>
        <a:p>
          <a:endParaRPr lang="en-US"/>
        </a:p>
      </dgm:t>
    </dgm:pt>
    <dgm:pt modelId="{210FC638-68F9-4134-B98B-8C7FE1DEC293}" type="sibTrans" cxnId="{C11459EE-45C6-41DB-A22B-856123A6D22E}">
      <dgm:prSet/>
      <dgm:spPr/>
      <dgm:t>
        <a:bodyPr/>
        <a:lstStyle/>
        <a:p>
          <a:endParaRPr lang="en-US"/>
        </a:p>
      </dgm:t>
    </dgm:pt>
    <dgm:pt modelId="{FC02BBBC-571D-4AFD-B5B1-156054CCDB00}" type="pres">
      <dgm:prSet presAssocID="{F1A9041C-150E-4F4B-8602-634917C1578E}" presName="root" presStyleCnt="0">
        <dgm:presLayoutVars>
          <dgm:dir/>
          <dgm:resizeHandles val="exact"/>
        </dgm:presLayoutVars>
      </dgm:prSet>
      <dgm:spPr/>
    </dgm:pt>
    <dgm:pt modelId="{1744639D-7089-40AC-BBA3-3E2378645F5B}" type="pres">
      <dgm:prSet presAssocID="{F2AB2CA8-A666-4E96-A610-02BF1B57B06B}" presName="compNode" presStyleCnt="0"/>
      <dgm:spPr/>
    </dgm:pt>
    <dgm:pt modelId="{9768EE7F-2DE5-47E3-84B6-5D568088BF0E}" type="pres">
      <dgm:prSet presAssocID="{F2AB2CA8-A666-4E96-A610-02BF1B57B06B}" presName="bgRect" presStyleLbl="bgShp" presStyleIdx="0" presStyleCnt="3"/>
      <dgm:spPr/>
    </dgm:pt>
    <dgm:pt modelId="{6FF8C9E9-7DB0-4F06-8925-D1A6DB8809FA}" type="pres">
      <dgm:prSet presAssocID="{F2AB2CA8-A666-4E96-A610-02BF1B57B06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2ADB9862-FFC7-43BE-9E09-9C51AE0A9902}" type="pres">
      <dgm:prSet presAssocID="{F2AB2CA8-A666-4E96-A610-02BF1B57B06B}" presName="spaceRect" presStyleCnt="0"/>
      <dgm:spPr/>
    </dgm:pt>
    <dgm:pt modelId="{1171FBDE-41F6-4B61-B563-08E01BFB16DE}" type="pres">
      <dgm:prSet presAssocID="{F2AB2CA8-A666-4E96-A610-02BF1B57B06B}" presName="parTx" presStyleLbl="revTx" presStyleIdx="0" presStyleCnt="3">
        <dgm:presLayoutVars>
          <dgm:chMax val="0"/>
          <dgm:chPref val="0"/>
        </dgm:presLayoutVars>
      </dgm:prSet>
      <dgm:spPr/>
    </dgm:pt>
    <dgm:pt modelId="{66E4F07C-389A-4FBF-B37E-45EAC35FC225}" type="pres">
      <dgm:prSet presAssocID="{A2E3492D-DA02-4404-A7D7-6779B5CBD178}" presName="sibTrans" presStyleCnt="0"/>
      <dgm:spPr/>
    </dgm:pt>
    <dgm:pt modelId="{572C69E2-5C77-417E-B445-EF4A783E58E9}" type="pres">
      <dgm:prSet presAssocID="{279B04B0-30E6-4C31-92B9-9B03D499D2D5}" presName="compNode" presStyleCnt="0"/>
      <dgm:spPr/>
    </dgm:pt>
    <dgm:pt modelId="{A3D508C0-15AA-4D31-93A3-C5757827AB10}" type="pres">
      <dgm:prSet presAssocID="{279B04B0-30E6-4C31-92B9-9B03D499D2D5}" presName="bgRect" presStyleLbl="bgShp" presStyleIdx="1" presStyleCnt="3"/>
      <dgm:spPr/>
    </dgm:pt>
    <dgm:pt modelId="{F0DE9579-F8EB-4E34-9CF6-063D890D5682}" type="pres">
      <dgm:prSet presAssocID="{279B04B0-30E6-4C31-92B9-9B03D499D2D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17FF6F60-9E31-49E0-9ECB-2459E8545FCD}" type="pres">
      <dgm:prSet presAssocID="{279B04B0-30E6-4C31-92B9-9B03D499D2D5}" presName="spaceRect" presStyleCnt="0"/>
      <dgm:spPr/>
    </dgm:pt>
    <dgm:pt modelId="{CB16703E-DC70-47E1-800D-6C970FFC0E3B}" type="pres">
      <dgm:prSet presAssocID="{279B04B0-30E6-4C31-92B9-9B03D499D2D5}" presName="parTx" presStyleLbl="revTx" presStyleIdx="1" presStyleCnt="3">
        <dgm:presLayoutVars>
          <dgm:chMax val="0"/>
          <dgm:chPref val="0"/>
        </dgm:presLayoutVars>
      </dgm:prSet>
      <dgm:spPr/>
    </dgm:pt>
    <dgm:pt modelId="{8E6F33BF-35CB-4E77-AB1F-88F77BACCF27}" type="pres">
      <dgm:prSet presAssocID="{F8546EE4-4D5B-4621-86F6-5A35DFCFDE5C}" presName="sibTrans" presStyleCnt="0"/>
      <dgm:spPr/>
    </dgm:pt>
    <dgm:pt modelId="{924549D0-83A9-4E8D-BCB0-546168C83B8B}" type="pres">
      <dgm:prSet presAssocID="{64D52DE2-2DD7-490B-A5AA-0ADA71F118DF}" presName="compNode" presStyleCnt="0"/>
      <dgm:spPr/>
    </dgm:pt>
    <dgm:pt modelId="{8E3C33A1-2D94-4499-9B49-1578B560426F}" type="pres">
      <dgm:prSet presAssocID="{64D52DE2-2DD7-490B-A5AA-0ADA71F118DF}" presName="bgRect" presStyleLbl="bgShp" presStyleIdx="2" presStyleCnt="3"/>
      <dgm:spPr/>
    </dgm:pt>
    <dgm:pt modelId="{34AC8AE5-625E-4521-8578-9FD71036BE12}" type="pres">
      <dgm:prSet presAssocID="{64D52DE2-2DD7-490B-A5AA-0ADA71F118D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30FBB726-730A-4242-85E3-0ABEB3187178}" type="pres">
      <dgm:prSet presAssocID="{64D52DE2-2DD7-490B-A5AA-0ADA71F118DF}" presName="spaceRect" presStyleCnt="0"/>
      <dgm:spPr/>
    </dgm:pt>
    <dgm:pt modelId="{0861A4AB-0C39-4032-B032-9A8D3D453200}" type="pres">
      <dgm:prSet presAssocID="{64D52DE2-2DD7-490B-A5AA-0ADA71F118DF}" presName="parTx" presStyleLbl="revTx" presStyleIdx="2" presStyleCnt="3">
        <dgm:presLayoutVars>
          <dgm:chMax val="0"/>
          <dgm:chPref val="0"/>
        </dgm:presLayoutVars>
      </dgm:prSet>
      <dgm:spPr/>
    </dgm:pt>
  </dgm:ptLst>
  <dgm:cxnLst>
    <dgm:cxn modelId="{ABFCB413-50F4-EA46-99A5-3437AB34C420}" type="presOf" srcId="{F1A9041C-150E-4F4B-8602-634917C1578E}" destId="{FC02BBBC-571D-4AFD-B5B1-156054CCDB00}" srcOrd="0" destOrd="0" presId="urn:microsoft.com/office/officeart/2018/2/layout/IconVerticalSolidList"/>
    <dgm:cxn modelId="{DBD81E4D-720A-F44F-BA30-D4B253BD4474}" type="presOf" srcId="{64D52DE2-2DD7-490B-A5AA-0ADA71F118DF}" destId="{0861A4AB-0C39-4032-B032-9A8D3D453200}" srcOrd="0" destOrd="0" presId="urn:microsoft.com/office/officeart/2018/2/layout/IconVerticalSolidList"/>
    <dgm:cxn modelId="{E729A95D-332E-434F-8BFC-0E56BAB2D28A}" srcId="{F1A9041C-150E-4F4B-8602-634917C1578E}" destId="{279B04B0-30E6-4C31-92B9-9B03D499D2D5}" srcOrd="1" destOrd="0" parTransId="{630B8F3F-C272-4FFF-BB6A-5FCAC39F1308}" sibTransId="{F8546EE4-4D5B-4621-86F6-5A35DFCFDE5C}"/>
    <dgm:cxn modelId="{A180F95D-E761-4A96-B171-E5B3F1843326}" srcId="{F1A9041C-150E-4F4B-8602-634917C1578E}" destId="{F2AB2CA8-A666-4E96-A610-02BF1B57B06B}" srcOrd="0" destOrd="0" parTransId="{2B6530B9-A5D6-41D2-9058-8316307D886D}" sibTransId="{A2E3492D-DA02-4404-A7D7-6779B5CBD178}"/>
    <dgm:cxn modelId="{887A0386-A5F1-9F4B-A9DE-BAC84DF946D9}" type="presOf" srcId="{279B04B0-30E6-4C31-92B9-9B03D499D2D5}" destId="{CB16703E-DC70-47E1-800D-6C970FFC0E3B}" srcOrd="0" destOrd="0" presId="urn:microsoft.com/office/officeart/2018/2/layout/IconVerticalSolidList"/>
    <dgm:cxn modelId="{DEBBD79F-4A21-E749-A590-80E2B1D1367B}" type="presOf" srcId="{F2AB2CA8-A666-4E96-A610-02BF1B57B06B}" destId="{1171FBDE-41F6-4B61-B563-08E01BFB16DE}" srcOrd="0" destOrd="0" presId="urn:microsoft.com/office/officeart/2018/2/layout/IconVerticalSolidList"/>
    <dgm:cxn modelId="{C11459EE-45C6-41DB-A22B-856123A6D22E}" srcId="{F1A9041C-150E-4F4B-8602-634917C1578E}" destId="{64D52DE2-2DD7-490B-A5AA-0ADA71F118DF}" srcOrd="2" destOrd="0" parTransId="{9F6841AB-354F-4200-8AF9-D2026F214304}" sibTransId="{210FC638-68F9-4134-B98B-8C7FE1DEC293}"/>
    <dgm:cxn modelId="{3FA3F2AF-E186-EB48-BBEE-49A47A161CDE}" type="presParOf" srcId="{FC02BBBC-571D-4AFD-B5B1-156054CCDB00}" destId="{1744639D-7089-40AC-BBA3-3E2378645F5B}" srcOrd="0" destOrd="0" presId="urn:microsoft.com/office/officeart/2018/2/layout/IconVerticalSolidList"/>
    <dgm:cxn modelId="{0A704DE1-1359-1A49-A5F9-8BD177C2E342}" type="presParOf" srcId="{1744639D-7089-40AC-BBA3-3E2378645F5B}" destId="{9768EE7F-2DE5-47E3-84B6-5D568088BF0E}" srcOrd="0" destOrd="0" presId="urn:microsoft.com/office/officeart/2018/2/layout/IconVerticalSolidList"/>
    <dgm:cxn modelId="{ECE3E23F-41E0-5445-B9A3-3C289A84458E}" type="presParOf" srcId="{1744639D-7089-40AC-BBA3-3E2378645F5B}" destId="{6FF8C9E9-7DB0-4F06-8925-D1A6DB8809FA}" srcOrd="1" destOrd="0" presId="urn:microsoft.com/office/officeart/2018/2/layout/IconVerticalSolidList"/>
    <dgm:cxn modelId="{054C5078-18CA-B742-82CA-91F9AFAAF978}" type="presParOf" srcId="{1744639D-7089-40AC-BBA3-3E2378645F5B}" destId="{2ADB9862-FFC7-43BE-9E09-9C51AE0A9902}" srcOrd="2" destOrd="0" presId="urn:microsoft.com/office/officeart/2018/2/layout/IconVerticalSolidList"/>
    <dgm:cxn modelId="{1C0118E9-1335-9E4C-846D-A1C0CA40B496}" type="presParOf" srcId="{1744639D-7089-40AC-BBA3-3E2378645F5B}" destId="{1171FBDE-41F6-4B61-B563-08E01BFB16DE}" srcOrd="3" destOrd="0" presId="urn:microsoft.com/office/officeart/2018/2/layout/IconVerticalSolidList"/>
    <dgm:cxn modelId="{78587F89-731B-C84C-A153-E1C8C8EC05AD}" type="presParOf" srcId="{FC02BBBC-571D-4AFD-B5B1-156054CCDB00}" destId="{66E4F07C-389A-4FBF-B37E-45EAC35FC225}" srcOrd="1" destOrd="0" presId="urn:microsoft.com/office/officeart/2018/2/layout/IconVerticalSolidList"/>
    <dgm:cxn modelId="{1C7586BD-815F-784D-B043-7A579A90C004}" type="presParOf" srcId="{FC02BBBC-571D-4AFD-B5B1-156054CCDB00}" destId="{572C69E2-5C77-417E-B445-EF4A783E58E9}" srcOrd="2" destOrd="0" presId="urn:microsoft.com/office/officeart/2018/2/layout/IconVerticalSolidList"/>
    <dgm:cxn modelId="{52B5771B-3266-1744-89EC-D24E320C4EE9}" type="presParOf" srcId="{572C69E2-5C77-417E-B445-EF4A783E58E9}" destId="{A3D508C0-15AA-4D31-93A3-C5757827AB10}" srcOrd="0" destOrd="0" presId="urn:microsoft.com/office/officeart/2018/2/layout/IconVerticalSolidList"/>
    <dgm:cxn modelId="{EFF0E336-6B67-154D-84C4-5B8991B6D93B}" type="presParOf" srcId="{572C69E2-5C77-417E-B445-EF4A783E58E9}" destId="{F0DE9579-F8EB-4E34-9CF6-063D890D5682}" srcOrd="1" destOrd="0" presId="urn:microsoft.com/office/officeart/2018/2/layout/IconVerticalSolidList"/>
    <dgm:cxn modelId="{92863521-4997-CE46-81EB-3FAE462DD5E6}" type="presParOf" srcId="{572C69E2-5C77-417E-B445-EF4A783E58E9}" destId="{17FF6F60-9E31-49E0-9ECB-2459E8545FCD}" srcOrd="2" destOrd="0" presId="urn:microsoft.com/office/officeart/2018/2/layout/IconVerticalSolidList"/>
    <dgm:cxn modelId="{7F72590B-B6D6-9248-A8A7-765AA1B4B726}" type="presParOf" srcId="{572C69E2-5C77-417E-B445-EF4A783E58E9}" destId="{CB16703E-DC70-47E1-800D-6C970FFC0E3B}" srcOrd="3" destOrd="0" presId="urn:microsoft.com/office/officeart/2018/2/layout/IconVerticalSolidList"/>
    <dgm:cxn modelId="{3780F95A-A2AA-A44E-A6A3-BF2A82AB2C6C}" type="presParOf" srcId="{FC02BBBC-571D-4AFD-B5B1-156054CCDB00}" destId="{8E6F33BF-35CB-4E77-AB1F-88F77BACCF27}" srcOrd="3" destOrd="0" presId="urn:microsoft.com/office/officeart/2018/2/layout/IconVerticalSolidList"/>
    <dgm:cxn modelId="{8F20B809-8D3B-394C-821A-2157A8FADAA9}" type="presParOf" srcId="{FC02BBBC-571D-4AFD-B5B1-156054CCDB00}" destId="{924549D0-83A9-4E8D-BCB0-546168C83B8B}" srcOrd="4" destOrd="0" presId="urn:microsoft.com/office/officeart/2018/2/layout/IconVerticalSolidList"/>
    <dgm:cxn modelId="{EEC8C50B-31D1-0347-950A-F1070FE9FD9A}" type="presParOf" srcId="{924549D0-83A9-4E8D-BCB0-546168C83B8B}" destId="{8E3C33A1-2D94-4499-9B49-1578B560426F}" srcOrd="0" destOrd="0" presId="urn:microsoft.com/office/officeart/2018/2/layout/IconVerticalSolidList"/>
    <dgm:cxn modelId="{1A9E39BF-C754-B149-B4C8-1B246D5ED553}" type="presParOf" srcId="{924549D0-83A9-4E8D-BCB0-546168C83B8B}" destId="{34AC8AE5-625E-4521-8578-9FD71036BE12}" srcOrd="1" destOrd="0" presId="urn:microsoft.com/office/officeart/2018/2/layout/IconVerticalSolidList"/>
    <dgm:cxn modelId="{1FA1C947-30B0-3443-9B8C-5B57FF6FAA4E}" type="presParOf" srcId="{924549D0-83A9-4E8D-BCB0-546168C83B8B}" destId="{30FBB726-730A-4242-85E3-0ABEB3187178}" srcOrd="2" destOrd="0" presId="urn:microsoft.com/office/officeart/2018/2/layout/IconVerticalSolidList"/>
    <dgm:cxn modelId="{1159AA7D-DEBE-3F44-A7AA-097528079BC1}" type="presParOf" srcId="{924549D0-83A9-4E8D-BCB0-546168C83B8B}" destId="{0861A4AB-0C39-4032-B032-9A8D3D45320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190DF4-486B-426A-9BFA-239B1C16919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8AA44F6-250A-4C93-A7B7-810DB6CC25AF}">
      <dgm:prSet/>
      <dgm:spPr/>
      <dgm:t>
        <a:bodyPr/>
        <a:lstStyle/>
        <a:p>
          <a:r>
            <a:rPr lang="en-US" dirty="0"/>
            <a:t>Development environment established</a:t>
          </a:r>
        </a:p>
      </dgm:t>
    </dgm:pt>
    <dgm:pt modelId="{5AFAED70-7E69-47FD-BE6A-BDA0BEA581A6}" type="parTrans" cxnId="{F4BDFC53-395C-4C5A-94C5-DD38635CF033}">
      <dgm:prSet/>
      <dgm:spPr/>
      <dgm:t>
        <a:bodyPr/>
        <a:lstStyle/>
        <a:p>
          <a:endParaRPr lang="en-US"/>
        </a:p>
      </dgm:t>
    </dgm:pt>
    <dgm:pt modelId="{DB47E846-4B77-451C-A7D8-B6480DCDF7FF}" type="sibTrans" cxnId="{F4BDFC53-395C-4C5A-94C5-DD38635CF033}">
      <dgm:prSet/>
      <dgm:spPr/>
      <dgm:t>
        <a:bodyPr/>
        <a:lstStyle/>
        <a:p>
          <a:endParaRPr lang="en-US"/>
        </a:p>
      </dgm:t>
    </dgm:pt>
    <dgm:pt modelId="{4C3072D4-A7B0-4195-AA25-6AE7A63B8FF4}">
      <dgm:prSet/>
      <dgm:spPr/>
      <dgm:t>
        <a:bodyPr/>
        <a:lstStyle/>
        <a:p>
          <a:r>
            <a:rPr lang="en-US" dirty="0"/>
            <a:t>Coding under way (~25% completed)</a:t>
          </a:r>
        </a:p>
      </dgm:t>
    </dgm:pt>
    <dgm:pt modelId="{BB608B4A-A679-4D54-898A-DE87677D881F}" type="parTrans" cxnId="{B88A3C50-8103-46F6-8DE4-9C8F26FBF30C}">
      <dgm:prSet/>
      <dgm:spPr/>
      <dgm:t>
        <a:bodyPr/>
        <a:lstStyle/>
        <a:p>
          <a:endParaRPr lang="en-US"/>
        </a:p>
      </dgm:t>
    </dgm:pt>
    <dgm:pt modelId="{FFDF2733-761D-48E0-879D-489CD171C9B0}" type="sibTrans" cxnId="{B88A3C50-8103-46F6-8DE4-9C8F26FBF30C}">
      <dgm:prSet/>
      <dgm:spPr/>
      <dgm:t>
        <a:bodyPr/>
        <a:lstStyle/>
        <a:p>
          <a:endParaRPr lang="en-US"/>
        </a:p>
      </dgm:t>
    </dgm:pt>
    <dgm:pt modelId="{67545FE0-6225-43EC-B6C8-CB4A23A51B49}">
      <dgm:prSet/>
      <dgm:spPr/>
      <dgm:t>
        <a:bodyPr/>
        <a:lstStyle/>
        <a:p>
          <a:r>
            <a:rPr lang="en-US"/>
            <a:t>Authentication and Authorization completed</a:t>
          </a:r>
        </a:p>
      </dgm:t>
    </dgm:pt>
    <dgm:pt modelId="{BDD0700F-B904-4C24-911F-4E8ED338FDFC}" type="parTrans" cxnId="{8885DC5A-D40F-465D-950F-991C259545AC}">
      <dgm:prSet/>
      <dgm:spPr/>
      <dgm:t>
        <a:bodyPr/>
        <a:lstStyle/>
        <a:p>
          <a:endParaRPr lang="en-US"/>
        </a:p>
      </dgm:t>
    </dgm:pt>
    <dgm:pt modelId="{04AC476E-6E06-4CB2-87AF-3A9516C38FBC}" type="sibTrans" cxnId="{8885DC5A-D40F-465D-950F-991C259545AC}">
      <dgm:prSet/>
      <dgm:spPr/>
      <dgm:t>
        <a:bodyPr/>
        <a:lstStyle/>
        <a:p>
          <a:endParaRPr lang="en-US"/>
        </a:p>
      </dgm:t>
    </dgm:pt>
    <dgm:pt modelId="{55A965B5-BA0A-41CE-BA90-8C60697A77AF}">
      <dgm:prSet/>
      <dgm:spPr/>
      <dgm:t>
        <a:bodyPr/>
        <a:lstStyle/>
        <a:p>
          <a:r>
            <a:rPr lang="en-US"/>
            <a:t>MongoDB storage implemented for all entities</a:t>
          </a:r>
        </a:p>
      </dgm:t>
    </dgm:pt>
    <dgm:pt modelId="{3E49DA63-6558-40ED-93EB-7A70AA19CA4F}" type="parTrans" cxnId="{00B42DBD-869C-4AA1-B8C3-A383E5C423CE}">
      <dgm:prSet/>
      <dgm:spPr/>
      <dgm:t>
        <a:bodyPr/>
        <a:lstStyle/>
        <a:p>
          <a:endParaRPr lang="en-US"/>
        </a:p>
      </dgm:t>
    </dgm:pt>
    <dgm:pt modelId="{1D082F01-F19B-4E07-86A4-53C985A7AFB6}" type="sibTrans" cxnId="{00B42DBD-869C-4AA1-B8C3-A383E5C423CE}">
      <dgm:prSet/>
      <dgm:spPr/>
      <dgm:t>
        <a:bodyPr/>
        <a:lstStyle/>
        <a:p>
          <a:endParaRPr lang="en-US"/>
        </a:p>
      </dgm:t>
    </dgm:pt>
    <dgm:pt modelId="{7D2635A2-2049-4D68-8B6E-F3D08F7DA6D7}">
      <dgm:prSet/>
      <dgm:spPr/>
      <dgm:t>
        <a:bodyPr/>
        <a:lstStyle/>
        <a:p>
          <a:r>
            <a:rPr lang="en-US"/>
            <a:t>GraphQL queries and mutations implemented for all entities</a:t>
          </a:r>
        </a:p>
      </dgm:t>
    </dgm:pt>
    <dgm:pt modelId="{B474267C-B03D-46DA-9A85-6652F7E2099B}" type="parTrans" cxnId="{385A64D6-06E1-4E45-A50E-4831735D6FE4}">
      <dgm:prSet/>
      <dgm:spPr/>
      <dgm:t>
        <a:bodyPr/>
        <a:lstStyle/>
        <a:p>
          <a:endParaRPr lang="en-US"/>
        </a:p>
      </dgm:t>
    </dgm:pt>
    <dgm:pt modelId="{57FD350B-2012-4FD0-9393-9710E57D1792}" type="sibTrans" cxnId="{385A64D6-06E1-4E45-A50E-4831735D6FE4}">
      <dgm:prSet/>
      <dgm:spPr/>
      <dgm:t>
        <a:bodyPr/>
        <a:lstStyle/>
        <a:p>
          <a:endParaRPr lang="en-US"/>
        </a:p>
      </dgm:t>
    </dgm:pt>
    <dgm:pt modelId="{ABDDF0EC-D5E3-4DC6-9875-7B1178170F61}">
      <dgm:prSet/>
      <dgm:spPr/>
      <dgm:t>
        <a:bodyPr/>
        <a:lstStyle/>
        <a:p>
          <a:r>
            <a:rPr lang="en-US" dirty="0"/>
            <a:t>Dashboard page development under way</a:t>
          </a:r>
        </a:p>
      </dgm:t>
    </dgm:pt>
    <dgm:pt modelId="{FD8C52D9-1F72-4E3D-BCEA-FB142894EB18}" type="parTrans" cxnId="{216AD0B3-B22B-413C-A51B-DB9AD3421C26}">
      <dgm:prSet/>
      <dgm:spPr/>
      <dgm:t>
        <a:bodyPr/>
        <a:lstStyle/>
        <a:p>
          <a:endParaRPr lang="en-US"/>
        </a:p>
      </dgm:t>
    </dgm:pt>
    <dgm:pt modelId="{421CB30D-C3FD-42CA-B133-2D335326388C}" type="sibTrans" cxnId="{216AD0B3-B22B-413C-A51B-DB9AD3421C26}">
      <dgm:prSet/>
      <dgm:spPr/>
      <dgm:t>
        <a:bodyPr/>
        <a:lstStyle/>
        <a:p>
          <a:endParaRPr lang="en-US"/>
        </a:p>
      </dgm:t>
    </dgm:pt>
    <dgm:pt modelId="{ED44B2A6-798B-C546-A4E0-70296827658E}" type="pres">
      <dgm:prSet presAssocID="{EE190DF4-486B-426A-9BFA-239B1C169197}" presName="vert0" presStyleCnt="0">
        <dgm:presLayoutVars>
          <dgm:dir/>
          <dgm:animOne val="branch"/>
          <dgm:animLvl val="lvl"/>
        </dgm:presLayoutVars>
      </dgm:prSet>
      <dgm:spPr/>
    </dgm:pt>
    <dgm:pt modelId="{0974AA9E-4DE9-D647-BD9D-596FF4861D32}" type="pres">
      <dgm:prSet presAssocID="{B8AA44F6-250A-4C93-A7B7-810DB6CC25AF}" presName="thickLine" presStyleLbl="alignNode1" presStyleIdx="0" presStyleCnt="6"/>
      <dgm:spPr/>
    </dgm:pt>
    <dgm:pt modelId="{355ED0A8-C955-5B48-8B41-74BEC4F8F4BD}" type="pres">
      <dgm:prSet presAssocID="{B8AA44F6-250A-4C93-A7B7-810DB6CC25AF}" presName="horz1" presStyleCnt="0"/>
      <dgm:spPr/>
    </dgm:pt>
    <dgm:pt modelId="{8BE43F41-A131-C041-9825-8569C4FFD8F6}" type="pres">
      <dgm:prSet presAssocID="{B8AA44F6-250A-4C93-A7B7-810DB6CC25AF}" presName="tx1" presStyleLbl="revTx" presStyleIdx="0" presStyleCnt="6"/>
      <dgm:spPr/>
    </dgm:pt>
    <dgm:pt modelId="{D5C3B677-653A-814B-A40E-916BB0F0D116}" type="pres">
      <dgm:prSet presAssocID="{B8AA44F6-250A-4C93-A7B7-810DB6CC25AF}" presName="vert1" presStyleCnt="0"/>
      <dgm:spPr/>
    </dgm:pt>
    <dgm:pt modelId="{43DDA057-D653-FE43-9526-AFEBAD418CE4}" type="pres">
      <dgm:prSet presAssocID="{4C3072D4-A7B0-4195-AA25-6AE7A63B8FF4}" presName="thickLine" presStyleLbl="alignNode1" presStyleIdx="1" presStyleCnt="6"/>
      <dgm:spPr/>
    </dgm:pt>
    <dgm:pt modelId="{799652BB-9BFB-7E4A-A33C-21314A3D019B}" type="pres">
      <dgm:prSet presAssocID="{4C3072D4-A7B0-4195-AA25-6AE7A63B8FF4}" presName="horz1" presStyleCnt="0"/>
      <dgm:spPr/>
    </dgm:pt>
    <dgm:pt modelId="{E237426D-01A4-074F-92DD-92CC0A1FBBDF}" type="pres">
      <dgm:prSet presAssocID="{4C3072D4-A7B0-4195-AA25-6AE7A63B8FF4}" presName="tx1" presStyleLbl="revTx" presStyleIdx="1" presStyleCnt="6"/>
      <dgm:spPr/>
    </dgm:pt>
    <dgm:pt modelId="{DEFC6FE8-FCF8-DC46-97DA-FF9CF47161C2}" type="pres">
      <dgm:prSet presAssocID="{4C3072D4-A7B0-4195-AA25-6AE7A63B8FF4}" presName="vert1" presStyleCnt="0"/>
      <dgm:spPr/>
    </dgm:pt>
    <dgm:pt modelId="{6A190BBE-B4AF-FD48-8B42-C391A53A8B93}" type="pres">
      <dgm:prSet presAssocID="{67545FE0-6225-43EC-B6C8-CB4A23A51B49}" presName="thickLine" presStyleLbl="alignNode1" presStyleIdx="2" presStyleCnt="6"/>
      <dgm:spPr/>
    </dgm:pt>
    <dgm:pt modelId="{FCB0BE39-CC08-CA41-B0B2-C7F02AEF4021}" type="pres">
      <dgm:prSet presAssocID="{67545FE0-6225-43EC-B6C8-CB4A23A51B49}" presName="horz1" presStyleCnt="0"/>
      <dgm:spPr/>
    </dgm:pt>
    <dgm:pt modelId="{A2A4BF7F-16F3-0F47-8E30-D2A3FD02824F}" type="pres">
      <dgm:prSet presAssocID="{67545FE0-6225-43EC-B6C8-CB4A23A51B49}" presName="tx1" presStyleLbl="revTx" presStyleIdx="2" presStyleCnt="6"/>
      <dgm:spPr/>
    </dgm:pt>
    <dgm:pt modelId="{6AB4EED9-4D99-9140-B4A7-492F165A8B1C}" type="pres">
      <dgm:prSet presAssocID="{67545FE0-6225-43EC-B6C8-CB4A23A51B49}" presName="vert1" presStyleCnt="0"/>
      <dgm:spPr/>
    </dgm:pt>
    <dgm:pt modelId="{F051E179-6AC4-074F-8A8B-E0B636CFBF83}" type="pres">
      <dgm:prSet presAssocID="{55A965B5-BA0A-41CE-BA90-8C60697A77AF}" presName="thickLine" presStyleLbl="alignNode1" presStyleIdx="3" presStyleCnt="6"/>
      <dgm:spPr/>
    </dgm:pt>
    <dgm:pt modelId="{A3D878F4-F70C-F44B-9644-9F436AEC6CDF}" type="pres">
      <dgm:prSet presAssocID="{55A965B5-BA0A-41CE-BA90-8C60697A77AF}" presName="horz1" presStyleCnt="0"/>
      <dgm:spPr/>
    </dgm:pt>
    <dgm:pt modelId="{7487AEDA-B0D8-674A-9EA6-F4A4C2ED1992}" type="pres">
      <dgm:prSet presAssocID="{55A965B5-BA0A-41CE-BA90-8C60697A77AF}" presName="tx1" presStyleLbl="revTx" presStyleIdx="3" presStyleCnt="6"/>
      <dgm:spPr/>
    </dgm:pt>
    <dgm:pt modelId="{A0FC7B83-C7A5-9F4D-8793-406CB2D1293E}" type="pres">
      <dgm:prSet presAssocID="{55A965B5-BA0A-41CE-BA90-8C60697A77AF}" presName="vert1" presStyleCnt="0"/>
      <dgm:spPr/>
    </dgm:pt>
    <dgm:pt modelId="{FC2DFF98-81AA-0D4E-99FA-F905CE9D65BF}" type="pres">
      <dgm:prSet presAssocID="{7D2635A2-2049-4D68-8B6E-F3D08F7DA6D7}" presName="thickLine" presStyleLbl="alignNode1" presStyleIdx="4" presStyleCnt="6"/>
      <dgm:spPr/>
    </dgm:pt>
    <dgm:pt modelId="{1EEE20BC-D0B9-CC4B-BD55-61403128B205}" type="pres">
      <dgm:prSet presAssocID="{7D2635A2-2049-4D68-8B6E-F3D08F7DA6D7}" presName="horz1" presStyleCnt="0"/>
      <dgm:spPr/>
    </dgm:pt>
    <dgm:pt modelId="{86D68F59-9402-FC40-81E7-E3AC2CA9E63B}" type="pres">
      <dgm:prSet presAssocID="{7D2635A2-2049-4D68-8B6E-F3D08F7DA6D7}" presName="tx1" presStyleLbl="revTx" presStyleIdx="4" presStyleCnt="6"/>
      <dgm:spPr/>
    </dgm:pt>
    <dgm:pt modelId="{1A70938D-6CE4-AB4F-A246-B257E8D1C7C3}" type="pres">
      <dgm:prSet presAssocID="{7D2635A2-2049-4D68-8B6E-F3D08F7DA6D7}" presName="vert1" presStyleCnt="0"/>
      <dgm:spPr/>
    </dgm:pt>
    <dgm:pt modelId="{794BD674-C8D3-2D4F-BD95-8CCA266336DC}" type="pres">
      <dgm:prSet presAssocID="{ABDDF0EC-D5E3-4DC6-9875-7B1178170F61}" presName="thickLine" presStyleLbl="alignNode1" presStyleIdx="5" presStyleCnt="6"/>
      <dgm:spPr/>
    </dgm:pt>
    <dgm:pt modelId="{DD4B2661-83FA-4740-9131-EA1F488389B8}" type="pres">
      <dgm:prSet presAssocID="{ABDDF0EC-D5E3-4DC6-9875-7B1178170F61}" presName="horz1" presStyleCnt="0"/>
      <dgm:spPr/>
    </dgm:pt>
    <dgm:pt modelId="{0432DA8B-CF36-9249-A7DD-826B2EF85F74}" type="pres">
      <dgm:prSet presAssocID="{ABDDF0EC-D5E3-4DC6-9875-7B1178170F61}" presName="tx1" presStyleLbl="revTx" presStyleIdx="5" presStyleCnt="6"/>
      <dgm:spPr/>
    </dgm:pt>
    <dgm:pt modelId="{3D694CD7-D729-054C-8E27-10CC1FB376E5}" type="pres">
      <dgm:prSet presAssocID="{ABDDF0EC-D5E3-4DC6-9875-7B1178170F61}" presName="vert1" presStyleCnt="0"/>
      <dgm:spPr/>
    </dgm:pt>
  </dgm:ptLst>
  <dgm:cxnLst>
    <dgm:cxn modelId="{0A9C4E19-4A1A-1849-BC93-6825D79B9A82}" type="presOf" srcId="{7D2635A2-2049-4D68-8B6E-F3D08F7DA6D7}" destId="{86D68F59-9402-FC40-81E7-E3AC2CA9E63B}" srcOrd="0" destOrd="0" presId="urn:microsoft.com/office/officeart/2008/layout/LinedList"/>
    <dgm:cxn modelId="{B88A3C50-8103-46F6-8DE4-9C8F26FBF30C}" srcId="{EE190DF4-486B-426A-9BFA-239B1C169197}" destId="{4C3072D4-A7B0-4195-AA25-6AE7A63B8FF4}" srcOrd="1" destOrd="0" parTransId="{BB608B4A-A679-4D54-898A-DE87677D881F}" sibTransId="{FFDF2733-761D-48E0-879D-489CD171C9B0}"/>
    <dgm:cxn modelId="{F4BDFC53-395C-4C5A-94C5-DD38635CF033}" srcId="{EE190DF4-486B-426A-9BFA-239B1C169197}" destId="{B8AA44F6-250A-4C93-A7B7-810DB6CC25AF}" srcOrd="0" destOrd="0" parTransId="{5AFAED70-7E69-47FD-BE6A-BDA0BEA581A6}" sibTransId="{DB47E846-4B77-451C-A7D8-B6480DCDF7FF}"/>
    <dgm:cxn modelId="{8885DC5A-D40F-465D-950F-991C259545AC}" srcId="{EE190DF4-486B-426A-9BFA-239B1C169197}" destId="{67545FE0-6225-43EC-B6C8-CB4A23A51B49}" srcOrd="2" destOrd="0" parTransId="{BDD0700F-B904-4C24-911F-4E8ED338FDFC}" sibTransId="{04AC476E-6E06-4CB2-87AF-3A9516C38FBC}"/>
    <dgm:cxn modelId="{23DA36A3-95FC-044B-AB2F-8849C772B3F5}" type="presOf" srcId="{EE190DF4-486B-426A-9BFA-239B1C169197}" destId="{ED44B2A6-798B-C546-A4E0-70296827658E}" srcOrd="0" destOrd="0" presId="urn:microsoft.com/office/officeart/2008/layout/LinedList"/>
    <dgm:cxn modelId="{E685C9AA-FF6F-8646-ACBB-E70AD2033D98}" type="presOf" srcId="{55A965B5-BA0A-41CE-BA90-8C60697A77AF}" destId="{7487AEDA-B0D8-674A-9EA6-F4A4C2ED1992}" srcOrd="0" destOrd="0" presId="urn:microsoft.com/office/officeart/2008/layout/LinedList"/>
    <dgm:cxn modelId="{E6B983AE-4F4E-2D46-9D11-CA923C9EA513}" type="presOf" srcId="{67545FE0-6225-43EC-B6C8-CB4A23A51B49}" destId="{A2A4BF7F-16F3-0F47-8E30-D2A3FD02824F}" srcOrd="0" destOrd="0" presId="urn:microsoft.com/office/officeart/2008/layout/LinedList"/>
    <dgm:cxn modelId="{216AD0B3-B22B-413C-A51B-DB9AD3421C26}" srcId="{EE190DF4-486B-426A-9BFA-239B1C169197}" destId="{ABDDF0EC-D5E3-4DC6-9875-7B1178170F61}" srcOrd="5" destOrd="0" parTransId="{FD8C52D9-1F72-4E3D-BCEA-FB142894EB18}" sibTransId="{421CB30D-C3FD-42CA-B133-2D335326388C}"/>
    <dgm:cxn modelId="{9BB8CEBC-2F11-F841-8698-F6B670E422F1}" type="presOf" srcId="{B8AA44F6-250A-4C93-A7B7-810DB6CC25AF}" destId="{8BE43F41-A131-C041-9825-8569C4FFD8F6}" srcOrd="0" destOrd="0" presId="urn:microsoft.com/office/officeart/2008/layout/LinedList"/>
    <dgm:cxn modelId="{00B42DBD-869C-4AA1-B8C3-A383E5C423CE}" srcId="{EE190DF4-486B-426A-9BFA-239B1C169197}" destId="{55A965B5-BA0A-41CE-BA90-8C60697A77AF}" srcOrd="3" destOrd="0" parTransId="{3E49DA63-6558-40ED-93EB-7A70AA19CA4F}" sibTransId="{1D082F01-F19B-4E07-86A4-53C985A7AFB6}"/>
    <dgm:cxn modelId="{BDE792C7-AB4F-5F49-8753-3BB25CBD5218}" type="presOf" srcId="{ABDDF0EC-D5E3-4DC6-9875-7B1178170F61}" destId="{0432DA8B-CF36-9249-A7DD-826B2EF85F74}" srcOrd="0" destOrd="0" presId="urn:microsoft.com/office/officeart/2008/layout/LinedList"/>
    <dgm:cxn modelId="{385A64D6-06E1-4E45-A50E-4831735D6FE4}" srcId="{EE190DF4-486B-426A-9BFA-239B1C169197}" destId="{7D2635A2-2049-4D68-8B6E-F3D08F7DA6D7}" srcOrd="4" destOrd="0" parTransId="{B474267C-B03D-46DA-9A85-6652F7E2099B}" sibTransId="{57FD350B-2012-4FD0-9393-9710E57D1792}"/>
    <dgm:cxn modelId="{D1F564F3-0D05-4C4A-A314-C7779641CA6F}" type="presOf" srcId="{4C3072D4-A7B0-4195-AA25-6AE7A63B8FF4}" destId="{E237426D-01A4-074F-92DD-92CC0A1FBBDF}" srcOrd="0" destOrd="0" presId="urn:microsoft.com/office/officeart/2008/layout/LinedList"/>
    <dgm:cxn modelId="{203B90CA-B0FE-5E46-A2B3-30300330FA8C}" type="presParOf" srcId="{ED44B2A6-798B-C546-A4E0-70296827658E}" destId="{0974AA9E-4DE9-D647-BD9D-596FF4861D32}" srcOrd="0" destOrd="0" presId="urn:microsoft.com/office/officeart/2008/layout/LinedList"/>
    <dgm:cxn modelId="{3FAC0F0C-412E-084D-A9BF-D1BD86C71DC8}" type="presParOf" srcId="{ED44B2A6-798B-C546-A4E0-70296827658E}" destId="{355ED0A8-C955-5B48-8B41-74BEC4F8F4BD}" srcOrd="1" destOrd="0" presId="urn:microsoft.com/office/officeart/2008/layout/LinedList"/>
    <dgm:cxn modelId="{C56071A9-1EBE-CE4F-ACDA-C996814372FD}" type="presParOf" srcId="{355ED0A8-C955-5B48-8B41-74BEC4F8F4BD}" destId="{8BE43F41-A131-C041-9825-8569C4FFD8F6}" srcOrd="0" destOrd="0" presId="urn:microsoft.com/office/officeart/2008/layout/LinedList"/>
    <dgm:cxn modelId="{CB4074B7-5EF9-2C41-A626-D45174B12F7E}" type="presParOf" srcId="{355ED0A8-C955-5B48-8B41-74BEC4F8F4BD}" destId="{D5C3B677-653A-814B-A40E-916BB0F0D116}" srcOrd="1" destOrd="0" presId="urn:microsoft.com/office/officeart/2008/layout/LinedList"/>
    <dgm:cxn modelId="{6563CEBF-B2D1-EE49-9449-BA845F307E13}" type="presParOf" srcId="{ED44B2A6-798B-C546-A4E0-70296827658E}" destId="{43DDA057-D653-FE43-9526-AFEBAD418CE4}" srcOrd="2" destOrd="0" presId="urn:microsoft.com/office/officeart/2008/layout/LinedList"/>
    <dgm:cxn modelId="{CD261DB5-D892-DF4B-8B43-6C655C96948B}" type="presParOf" srcId="{ED44B2A6-798B-C546-A4E0-70296827658E}" destId="{799652BB-9BFB-7E4A-A33C-21314A3D019B}" srcOrd="3" destOrd="0" presId="urn:microsoft.com/office/officeart/2008/layout/LinedList"/>
    <dgm:cxn modelId="{2FEA24C7-2E99-4E46-90BF-294E9A3813B3}" type="presParOf" srcId="{799652BB-9BFB-7E4A-A33C-21314A3D019B}" destId="{E237426D-01A4-074F-92DD-92CC0A1FBBDF}" srcOrd="0" destOrd="0" presId="urn:microsoft.com/office/officeart/2008/layout/LinedList"/>
    <dgm:cxn modelId="{3B9E3A81-9395-1942-B91B-AB150A96FFC9}" type="presParOf" srcId="{799652BB-9BFB-7E4A-A33C-21314A3D019B}" destId="{DEFC6FE8-FCF8-DC46-97DA-FF9CF47161C2}" srcOrd="1" destOrd="0" presId="urn:microsoft.com/office/officeart/2008/layout/LinedList"/>
    <dgm:cxn modelId="{7B850162-D723-F34C-B390-4F9835F8AC9C}" type="presParOf" srcId="{ED44B2A6-798B-C546-A4E0-70296827658E}" destId="{6A190BBE-B4AF-FD48-8B42-C391A53A8B93}" srcOrd="4" destOrd="0" presId="urn:microsoft.com/office/officeart/2008/layout/LinedList"/>
    <dgm:cxn modelId="{88C8023E-D365-4B4C-878A-0DE7FCECFD95}" type="presParOf" srcId="{ED44B2A6-798B-C546-A4E0-70296827658E}" destId="{FCB0BE39-CC08-CA41-B0B2-C7F02AEF4021}" srcOrd="5" destOrd="0" presId="urn:microsoft.com/office/officeart/2008/layout/LinedList"/>
    <dgm:cxn modelId="{4FE093A4-4C08-1B49-BEBF-0DA19B566BA5}" type="presParOf" srcId="{FCB0BE39-CC08-CA41-B0B2-C7F02AEF4021}" destId="{A2A4BF7F-16F3-0F47-8E30-D2A3FD02824F}" srcOrd="0" destOrd="0" presId="urn:microsoft.com/office/officeart/2008/layout/LinedList"/>
    <dgm:cxn modelId="{406D7921-F537-0D4E-A73A-B28EC7E1BA8B}" type="presParOf" srcId="{FCB0BE39-CC08-CA41-B0B2-C7F02AEF4021}" destId="{6AB4EED9-4D99-9140-B4A7-492F165A8B1C}" srcOrd="1" destOrd="0" presId="urn:microsoft.com/office/officeart/2008/layout/LinedList"/>
    <dgm:cxn modelId="{D644EDF2-E77A-3447-96F9-93915B9244B4}" type="presParOf" srcId="{ED44B2A6-798B-C546-A4E0-70296827658E}" destId="{F051E179-6AC4-074F-8A8B-E0B636CFBF83}" srcOrd="6" destOrd="0" presId="urn:microsoft.com/office/officeart/2008/layout/LinedList"/>
    <dgm:cxn modelId="{ED68B10B-71C2-0645-9C88-3C9791EA3B20}" type="presParOf" srcId="{ED44B2A6-798B-C546-A4E0-70296827658E}" destId="{A3D878F4-F70C-F44B-9644-9F436AEC6CDF}" srcOrd="7" destOrd="0" presId="urn:microsoft.com/office/officeart/2008/layout/LinedList"/>
    <dgm:cxn modelId="{6E075C04-D88A-C145-B2B6-A95D3996F02A}" type="presParOf" srcId="{A3D878F4-F70C-F44B-9644-9F436AEC6CDF}" destId="{7487AEDA-B0D8-674A-9EA6-F4A4C2ED1992}" srcOrd="0" destOrd="0" presId="urn:microsoft.com/office/officeart/2008/layout/LinedList"/>
    <dgm:cxn modelId="{A3754B9B-E94B-C64F-9244-CA6D4494E8D4}" type="presParOf" srcId="{A3D878F4-F70C-F44B-9644-9F436AEC6CDF}" destId="{A0FC7B83-C7A5-9F4D-8793-406CB2D1293E}" srcOrd="1" destOrd="0" presId="urn:microsoft.com/office/officeart/2008/layout/LinedList"/>
    <dgm:cxn modelId="{20A565C1-C14C-9148-A42C-5675F7DD0EDC}" type="presParOf" srcId="{ED44B2A6-798B-C546-A4E0-70296827658E}" destId="{FC2DFF98-81AA-0D4E-99FA-F905CE9D65BF}" srcOrd="8" destOrd="0" presId="urn:microsoft.com/office/officeart/2008/layout/LinedList"/>
    <dgm:cxn modelId="{44616330-E94C-EF42-A2DA-487C88FFE4CB}" type="presParOf" srcId="{ED44B2A6-798B-C546-A4E0-70296827658E}" destId="{1EEE20BC-D0B9-CC4B-BD55-61403128B205}" srcOrd="9" destOrd="0" presId="urn:microsoft.com/office/officeart/2008/layout/LinedList"/>
    <dgm:cxn modelId="{DD982CC0-7F2C-FD40-BF76-120C7D7B6EBF}" type="presParOf" srcId="{1EEE20BC-D0B9-CC4B-BD55-61403128B205}" destId="{86D68F59-9402-FC40-81E7-E3AC2CA9E63B}" srcOrd="0" destOrd="0" presId="urn:microsoft.com/office/officeart/2008/layout/LinedList"/>
    <dgm:cxn modelId="{31027BC3-37B0-4849-A9E5-F33834B000F6}" type="presParOf" srcId="{1EEE20BC-D0B9-CC4B-BD55-61403128B205}" destId="{1A70938D-6CE4-AB4F-A246-B257E8D1C7C3}" srcOrd="1" destOrd="0" presId="urn:microsoft.com/office/officeart/2008/layout/LinedList"/>
    <dgm:cxn modelId="{557A62B8-485A-C547-874F-82F479BE6463}" type="presParOf" srcId="{ED44B2A6-798B-C546-A4E0-70296827658E}" destId="{794BD674-C8D3-2D4F-BD95-8CCA266336DC}" srcOrd="10" destOrd="0" presId="urn:microsoft.com/office/officeart/2008/layout/LinedList"/>
    <dgm:cxn modelId="{78B71F85-838A-9D4C-B284-C767636BE674}" type="presParOf" srcId="{ED44B2A6-798B-C546-A4E0-70296827658E}" destId="{DD4B2661-83FA-4740-9131-EA1F488389B8}" srcOrd="11" destOrd="0" presId="urn:microsoft.com/office/officeart/2008/layout/LinedList"/>
    <dgm:cxn modelId="{04F8BF99-86F9-7B4A-9BE3-C71E3DED1388}" type="presParOf" srcId="{DD4B2661-83FA-4740-9131-EA1F488389B8}" destId="{0432DA8B-CF36-9249-A7DD-826B2EF85F74}" srcOrd="0" destOrd="0" presId="urn:microsoft.com/office/officeart/2008/layout/LinedList"/>
    <dgm:cxn modelId="{0B1A96B9-74B6-F44C-B841-E7ED9F3EB435}" type="presParOf" srcId="{DD4B2661-83FA-4740-9131-EA1F488389B8}" destId="{3D694CD7-D729-054C-8E27-10CC1FB376E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8EE7F-2DE5-47E3-84B6-5D568088BF0E}">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F8C9E9-7DB0-4F06-8925-D1A6DB8809FA}">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71FBDE-41F6-4B61-B563-08E01BFB16DE}">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dirty="0"/>
            <a:t>DevOps Teams</a:t>
          </a:r>
          <a:endParaRPr lang="en-US" sz="2500" kern="1200" dirty="0"/>
        </a:p>
      </dsp:txBody>
      <dsp:txXfrm>
        <a:off x="1435590" y="531"/>
        <a:ext cx="9080009" cy="1242935"/>
      </dsp:txXfrm>
    </dsp:sp>
    <dsp:sp modelId="{A3D508C0-15AA-4D31-93A3-C5757827AB10}">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DE9579-F8EB-4E34-9CF6-063D890D5682}">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16703E-DC70-47E1-800D-6C970FFC0E3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dirty="0"/>
            <a:t>IT Administrators</a:t>
          </a:r>
          <a:endParaRPr lang="en-US" sz="2500" kern="1200" dirty="0"/>
        </a:p>
      </dsp:txBody>
      <dsp:txXfrm>
        <a:off x="1435590" y="1554201"/>
        <a:ext cx="9080009" cy="1242935"/>
      </dsp:txXfrm>
    </dsp:sp>
    <dsp:sp modelId="{8E3C33A1-2D94-4499-9B49-1578B560426F}">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AC8AE5-625E-4521-8578-9FD71036BE12}">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61A4AB-0C39-4032-B032-9A8D3D453200}">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b="1" kern="1200" dirty="0"/>
            <a:t>Support Engineers</a:t>
          </a:r>
          <a:endParaRPr lang="en-US" sz="2500" kern="1200" dirty="0"/>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4AA9E-4DE9-D647-BD9D-596FF4861D32}">
      <dsp:nvSpPr>
        <dsp:cNvPr id="0" name=""/>
        <dsp:cNvSpPr/>
      </dsp:nvSpPr>
      <dsp:spPr>
        <a:xfrm>
          <a:off x="0" y="1798"/>
          <a:ext cx="893178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E43F41-A131-C041-9825-8569C4FFD8F6}">
      <dsp:nvSpPr>
        <dsp:cNvPr id="0" name=""/>
        <dsp:cNvSpPr/>
      </dsp:nvSpPr>
      <dsp:spPr>
        <a:xfrm>
          <a:off x="0" y="1798"/>
          <a:ext cx="8931785" cy="61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Development environment established</a:t>
          </a:r>
        </a:p>
      </dsp:txBody>
      <dsp:txXfrm>
        <a:off x="0" y="1798"/>
        <a:ext cx="8931785" cy="613293"/>
      </dsp:txXfrm>
    </dsp:sp>
    <dsp:sp modelId="{43DDA057-D653-FE43-9526-AFEBAD418CE4}">
      <dsp:nvSpPr>
        <dsp:cNvPr id="0" name=""/>
        <dsp:cNvSpPr/>
      </dsp:nvSpPr>
      <dsp:spPr>
        <a:xfrm>
          <a:off x="0" y="615092"/>
          <a:ext cx="893178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37426D-01A4-074F-92DD-92CC0A1FBBDF}">
      <dsp:nvSpPr>
        <dsp:cNvPr id="0" name=""/>
        <dsp:cNvSpPr/>
      </dsp:nvSpPr>
      <dsp:spPr>
        <a:xfrm>
          <a:off x="0" y="615092"/>
          <a:ext cx="8931785" cy="61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Coding under way (~25% completed)</a:t>
          </a:r>
        </a:p>
      </dsp:txBody>
      <dsp:txXfrm>
        <a:off x="0" y="615092"/>
        <a:ext cx="8931785" cy="613293"/>
      </dsp:txXfrm>
    </dsp:sp>
    <dsp:sp modelId="{6A190BBE-B4AF-FD48-8B42-C391A53A8B93}">
      <dsp:nvSpPr>
        <dsp:cNvPr id="0" name=""/>
        <dsp:cNvSpPr/>
      </dsp:nvSpPr>
      <dsp:spPr>
        <a:xfrm>
          <a:off x="0" y="1228385"/>
          <a:ext cx="893178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A4BF7F-16F3-0F47-8E30-D2A3FD02824F}">
      <dsp:nvSpPr>
        <dsp:cNvPr id="0" name=""/>
        <dsp:cNvSpPr/>
      </dsp:nvSpPr>
      <dsp:spPr>
        <a:xfrm>
          <a:off x="0" y="1228385"/>
          <a:ext cx="8931785" cy="61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Authentication and Authorization completed</a:t>
          </a:r>
        </a:p>
      </dsp:txBody>
      <dsp:txXfrm>
        <a:off x="0" y="1228385"/>
        <a:ext cx="8931785" cy="613293"/>
      </dsp:txXfrm>
    </dsp:sp>
    <dsp:sp modelId="{F051E179-6AC4-074F-8A8B-E0B636CFBF83}">
      <dsp:nvSpPr>
        <dsp:cNvPr id="0" name=""/>
        <dsp:cNvSpPr/>
      </dsp:nvSpPr>
      <dsp:spPr>
        <a:xfrm>
          <a:off x="0" y="1841679"/>
          <a:ext cx="893178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87AEDA-B0D8-674A-9EA6-F4A4C2ED1992}">
      <dsp:nvSpPr>
        <dsp:cNvPr id="0" name=""/>
        <dsp:cNvSpPr/>
      </dsp:nvSpPr>
      <dsp:spPr>
        <a:xfrm>
          <a:off x="0" y="1841679"/>
          <a:ext cx="8931785" cy="61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MongoDB storage implemented for all entities</a:t>
          </a:r>
        </a:p>
      </dsp:txBody>
      <dsp:txXfrm>
        <a:off x="0" y="1841679"/>
        <a:ext cx="8931785" cy="613293"/>
      </dsp:txXfrm>
    </dsp:sp>
    <dsp:sp modelId="{FC2DFF98-81AA-0D4E-99FA-F905CE9D65BF}">
      <dsp:nvSpPr>
        <dsp:cNvPr id="0" name=""/>
        <dsp:cNvSpPr/>
      </dsp:nvSpPr>
      <dsp:spPr>
        <a:xfrm>
          <a:off x="0" y="2454972"/>
          <a:ext cx="893178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D68F59-9402-FC40-81E7-E3AC2CA9E63B}">
      <dsp:nvSpPr>
        <dsp:cNvPr id="0" name=""/>
        <dsp:cNvSpPr/>
      </dsp:nvSpPr>
      <dsp:spPr>
        <a:xfrm>
          <a:off x="0" y="2454972"/>
          <a:ext cx="8931785" cy="61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GraphQL queries and mutations implemented for all entities</a:t>
          </a:r>
        </a:p>
      </dsp:txBody>
      <dsp:txXfrm>
        <a:off x="0" y="2454972"/>
        <a:ext cx="8931785" cy="613293"/>
      </dsp:txXfrm>
    </dsp:sp>
    <dsp:sp modelId="{794BD674-C8D3-2D4F-BD95-8CCA266336DC}">
      <dsp:nvSpPr>
        <dsp:cNvPr id="0" name=""/>
        <dsp:cNvSpPr/>
      </dsp:nvSpPr>
      <dsp:spPr>
        <a:xfrm>
          <a:off x="0" y="3068265"/>
          <a:ext cx="893178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32DA8B-CF36-9249-A7DD-826B2EF85F74}">
      <dsp:nvSpPr>
        <dsp:cNvPr id="0" name=""/>
        <dsp:cNvSpPr/>
      </dsp:nvSpPr>
      <dsp:spPr>
        <a:xfrm>
          <a:off x="0" y="3068265"/>
          <a:ext cx="8931785" cy="6132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Dashboard page development under way</a:t>
          </a:r>
        </a:p>
      </dsp:txBody>
      <dsp:txXfrm>
        <a:off x="0" y="3068265"/>
        <a:ext cx="8931785" cy="6132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4CE693-1F97-074A-879A-898A0272516B}" type="datetimeFigureOut">
              <a:rPr lang="en-US" smtClean="0"/>
              <a:t>1/25/24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CB9F7-E36D-1C4A-A446-BFB2FC93F4C9}" type="slidenum">
              <a:rPr lang="en-US" smtClean="0"/>
              <a:t>‹#›</a:t>
            </a:fld>
            <a:endParaRPr lang="en-US"/>
          </a:p>
        </p:txBody>
      </p:sp>
    </p:spTree>
    <p:extLst>
      <p:ext uri="{BB962C8B-B14F-4D97-AF65-F5344CB8AC3E}">
        <p14:creationId xmlns:p14="http://schemas.microsoft.com/office/powerpoint/2010/main" val="373130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MARTHA: Hello. This is the build 1 presentation for the systems monitoring server. The team members for this project are Henry, Jorge, Martha, and </a:t>
            </a:r>
            <a:r>
              <a:rPr lang="en-US" dirty="0" err="1"/>
              <a:t>Zemenu</a:t>
            </a:r>
            <a:endParaRPr lang="en-US" dirty="0"/>
          </a:p>
        </p:txBody>
      </p:sp>
      <p:sp>
        <p:nvSpPr>
          <p:cNvPr id="4" name="Slide Number Placeholder 3"/>
          <p:cNvSpPr>
            <a:spLocks noGrp="1"/>
          </p:cNvSpPr>
          <p:nvPr>
            <p:ph type="sldNum" sz="quarter" idx="5"/>
          </p:nvPr>
        </p:nvSpPr>
        <p:spPr/>
        <p:txBody>
          <a:bodyPr/>
          <a:lstStyle/>
          <a:p>
            <a:fld id="{053CB9F7-E36D-1C4A-A446-BFB2FC93F4C9}" type="slidenum">
              <a:rPr lang="en-US" smtClean="0"/>
              <a:t>1</a:t>
            </a:fld>
            <a:endParaRPr lang="en-US"/>
          </a:p>
        </p:txBody>
      </p:sp>
    </p:spTree>
    <p:extLst>
      <p:ext uri="{BB962C8B-B14F-4D97-AF65-F5344CB8AC3E}">
        <p14:creationId xmlns:p14="http://schemas.microsoft.com/office/powerpoint/2010/main" val="4011419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JORGE: The </a:t>
            </a:r>
            <a:r>
              <a:rPr lang="en-US" dirty="0" err="1"/>
              <a:t>mongodb</a:t>
            </a:r>
            <a:r>
              <a:rPr lang="en-US" dirty="0"/>
              <a:t> layer has been exposed to the frontend via </a:t>
            </a:r>
            <a:r>
              <a:rPr lang="en-US" dirty="0" err="1"/>
              <a:t>graphql</a:t>
            </a:r>
            <a:r>
              <a:rPr lang="en-US" dirty="0"/>
              <a:t> as well. The entire GQL layer is coded, with all objects being generated by </a:t>
            </a:r>
            <a:r>
              <a:rPr lang="en-US" dirty="0" err="1"/>
              <a:t>gqlgen</a:t>
            </a:r>
            <a:r>
              <a:rPr lang="en-US" dirty="0"/>
              <a:t>. All resolvers for queries and mutations have been coded and tested. The </a:t>
            </a:r>
            <a:r>
              <a:rPr lang="en-US" dirty="0" err="1"/>
              <a:t>graphql</a:t>
            </a:r>
            <a:r>
              <a:rPr lang="en-US" dirty="0"/>
              <a:t> endpoints have been added to the backend server code, including introspection and </a:t>
            </a:r>
            <a:r>
              <a:rPr lang="en-US" dirty="0" err="1"/>
              <a:t>websocket</a:t>
            </a:r>
            <a:r>
              <a:rPr lang="en-US" dirty="0"/>
              <a:t> subscriptions, and for ease of development, the </a:t>
            </a:r>
            <a:r>
              <a:rPr lang="en-US" dirty="0" err="1"/>
              <a:t>graphql</a:t>
            </a:r>
            <a:r>
              <a:rPr lang="en-US" dirty="0"/>
              <a:t> playground has been enabled for dev mode deployments. Lets take a look at a demo of MongoDB and </a:t>
            </a:r>
            <a:r>
              <a:rPr lang="en-US" dirty="0" err="1"/>
              <a:t>GraphQL</a:t>
            </a:r>
            <a:endParaRPr lang="en-US" dirty="0"/>
          </a:p>
        </p:txBody>
      </p:sp>
      <p:sp>
        <p:nvSpPr>
          <p:cNvPr id="4" name="Slide Number Placeholder 3"/>
          <p:cNvSpPr>
            <a:spLocks noGrp="1"/>
          </p:cNvSpPr>
          <p:nvPr>
            <p:ph type="sldNum" sz="quarter" idx="5"/>
          </p:nvPr>
        </p:nvSpPr>
        <p:spPr/>
        <p:txBody>
          <a:bodyPr/>
          <a:lstStyle/>
          <a:p>
            <a:fld id="{053CB9F7-E36D-1C4A-A446-BFB2FC93F4C9}" type="slidenum">
              <a:rPr lang="en-US" smtClean="0"/>
              <a:t>10</a:t>
            </a:fld>
            <a:endParaRPr lang="en-US"/>
          </a:p>
        </p:txBody>
      </p:sp>
    </p:spTree>
    <p:extLst>
      <p:ext uri="{BB962C8B-B14F-4D97-AF65-F5344CB8AC3E}">
        <p14:creationId xmlns:p14="http://schemas.microsoft.com/office/powerpoint/2010/main" val="1630804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HENRY: We had intended to use an AWS-based hosting environment for this project. Unfortunately, the account we intended to use is no longer available to us. We’ve identified </a:t>
            </a:r>
            <a:r>
              <a:rPr lang="en-US" dirty="0" err="1"/>
              <a:t>github</a:t>
            </a:r>
            <a:r>
              <a:rPr lang="en-US" dirty="0"/>
              <a:t> actions as an alternate environment, which provides us the needed compute and ci/cd resources as part of our ASU subscription. This new solution is under development now, and we expect to be able to demo it in build 2.</a:t>
            </a:r>
          </a:p>
        </p:txBody>
      </p:sp>
      <p:sp>
        <p:nvSpPr>
          <p:cNvPr id="4" name="Slide Number Placeholder 3"/>
          <p:cNvSpPr>
            <a:spLocks noGrp="1"/>
          </p:cNvSpPr>
          <p:nvPr>
            <p:ph type="sldNum" sz="quarter" idx="5"/>
          </p:nvPr>
        </p:nvSpPr>
        <p:spPr/>
        <p:txBody>
          <a:bodyPr/>
          <a:lstStyle/>
          <a:p>
            <a:fld id="{053CB9F7-E36D-1C4A-A446-BFB2FC93F4C9}" type="slidenum">
              <a:rPr lang="en-US" smtClean="0"/>
              <a:t>11</a:t>
            </a:fld>
            <a:endParaRPr lang="en-US"/>
          </a:p>
        </p:txBody>
      </p:sp>
    </p:spTree>
    <p:extLst>
      <p:ext uri="{BB962C8B-B14F-4D97-AF65-F5344CB8AC3E}">
        <p14:creationId xmlns:p14="http://schemas.microsoft.com/office/powerpoint/2010/main" val="2946461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HENRY: We also discovered that </a:t>
            </a:r>
            <a:r>
              <a:rPr lang="en-US" dirty="0" err="1"/>
              <a:t>mongodb</a:t>
            </a:r>
            <a:r>
              <a:rPr lang="en-US" dirty="0"/>
              <a:t> would not run on our Kubernetes cluster, as docker is no longer supported, and Kubernetes uses </a:t>
            </a:r>
            <a:r>
              <a:rPr lang="en-US" dirty="0" err="1"/>
              <a:t>podman</a:t>
            </a:r>
            <a:r>
              <a:rPr lang="en-US" dirty="0"/>
              <a:t> instead. We identified that the switch to </a:t>
            </a:r>
            <a:r>
              <a:rPr lang="en-US" dirty="0" err="1"/>
              <a:t>podman</a:t>
            </a:r>
            <a:r>
              <a:rPr lang="en-US" dirty="0"/>
              <a:t> necessitated support for the OCI container standard, which the </a:t>
            </a:r>
            <a:r>
              <a:rPr lang="en-US" dirty="0" err="1"/>
              <a:t>mongodb</a:t>
            </a:r>
            <a:r>
              <a:rPr lang="en-US" dirty="0"/>
              <a:t> container did not fully support. We resolved this problem by building our own </a:t>
            </a:r>
            <a:r>
              <a:rPr lang="en-US" dirty="0" err="1"/>
              <a:t>mongodb</a:t>
            </a:r>
            <a:r>
              <a:rPr lang="en-US" dirty="0"/>
              <a:t> container, utilizing the open-source code published by MongoDB, using </a:t>
            </a:r>
            <a:r>
              <a:rPr lang="en-US" dirty="0" err="1"/>
              <a:t>buildah</a:t>
            </a:r>
            <a:r>
              <a:rPr lang="en-US" dirty="0"/>
              <a:t> instead of docker. This enabled us to run the container on Kubernetes and bypass the compatibility issue.</a:t>
            </a:r>
          </a:p>
        </p:txBody>
      </p:sp>
      <p:sp>
        <p:nvSpPr>
          <p:cNvPr id="4" name="Slide Number Placeholder 3"/>
          <p:cNvSpPr>
            <a:spLocks noGrp="1"/>
          </p:cNvSpPr>
          <p:nvPr>
            <p:ph type="sldNum" sz="quarter" idx="5"/>
          </p:nvPr>
        </p:nvSpPr>
        <p:spPr/>
        <p:txBody>
          <a:bodyPr/>
          <a:lstStyle/>
          <a:p>
            <a:fld id="{053CB9F7-E36D-1C4A-A446-BFB2FC93F4C9}" type="slidenum">
              <a:rPr lang="en-US" smtClean="0"/>
              <a:t>12</a:t>
            </a:fld>
            <a:endParaRPr lang="en-US"/>
          </a:p>
        </p:txBody>
      </p:sp>
    </p:spTree>
    <p:extLst>
      <p:ext uri="{BB962C8B-B14F-4D97-AF65-F5344CB8AC3E}">
        <p14:creationId xmlns:p14="http://schemas.microsoft.com/office/powerpoint/2010/main" val="1508506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HENRY: As we are a disconnected team, and do not have daily standups, we elected to separate our development tasks by functional area to minimize conflicts and merge issues. Martha will be focused on the dashboard and server history pages in February, including </a:t>
            </a:r>
            <a:r>
              <a:rPr lang="en-US" dirty="0" err="1"/>
              <a:t>graphql</a:t>
            </a:r>
            <a:r>
              <a:rPr lang="en-US" dirty="0"/>
              <a:t> connections to the backend server. Unit tests will be her focus in March. Similarly, Jorge will work on the Server and Alert management pages in February, with unit testing to follow in march.</a:t>
            </a:r>
          </a:p>
        </p:txBody>
      </p:sp>
      <p:sp>
        <p:nvSpPr>
          <p:cNvPr id="4" name="Slide Number Placeholder 3"/>
          <p:cNvSpPr>
            <a:spLocks noGrp="1"/>
          </p:cNvSpPr>
          <p:nvPr>
            <p:ph type="sldNum" sz="quarter" idx="5"/>
          </p:nvPr>
        </p:nvSpPr>
        <p:spPr/>
        <p:txBody>
          <a:bodyPr/>
          <a:lstStyle/>
          <a:p>
            <a:fld id="{053CB9F7-E36D-1C4A-A446-BFB2FC93F4C9}" type="slidenum">
              <a:rPr lang="en-US" smtClean="0"/>
              <a:t>13</a:t>
            </a:fld>
            <a:endParaRPr lang="en-US"/>
          </a:p>
        </p:txBody>
      </p:sp>
    </p:spTree>
    <p:extLst>
      <p:ext uri="{BB962C8B-B14F-4D97-AF65-F5344CB8AC3E}">
        <p14:creationId xmlns:p14="http://schemas.microsoft.com/office/powerpoint/2010/main" val="1624116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HENRY: </a:t>
            </a:r>
            <a:r>
              <a:rPr lang="en-US" dirty="0" err="1"/>
              <a:t>Zemenu</a:t>
            </a:r>
            <a:r>
              <a:rPr lang="en-US" dirty="0"/>
              <a:t> will focus on the new check page in February, along with the front-end work to connect real-time updates from the status page to the dashboard and server status pages. Again, unit tests will follow in march.</a:t>
            </a:r>
          </a:p>
          <a:p>
            <a:endParaRPr lang="en-US" dirty="0"/>
          </a:p>
          <a:p>
            <a:r>
              <a:rPr lang="en-US" dirty="0"/>
              <a:t>Finally, Henry will be focused on the backend functionality to run the server checks on the backend, and push real-time updates. CI/CD will also be on Henry’s plate for February, with unit and integration tests to follow in march.</a:t>
            </a:r>
          </a:p>
          <a:p>
            <a:endParaRPr lang="en-US" dirty="0"/>
          </a:p>
          <a:p>
            <a:r>
              <a:rPr lang="en-US" dirty="0"/>
              <a:t>As you can see, we’ve chosen to defer testing code to the end of the project. The intention is to provide ourselves some buffer, allowing us to omit some less-important tests in the event that development of primary functionality takes longer than expected.</a:t>
            </a:r>
          </a:p>
        </p:txBody>
      </p:sp>
      <p:sp>
        <p:nvSpPr>
          <p:cNvPr id="4" name="Slide Number Placeholder 3"/>
          <p:cNvSpPr>
            <a:spLocks noGrp="1"/>
          </p:cNvSpPr>
          <p:nvPr>
            <p:ph type="sldNum" sz="quarter" idx="5"/>
          </p:nvPr>
        </p:nvSpPr>
        <p:spPr/>
        <p:txBody>
          <a:bodyPr/>
          <a:lstStyle/>
          <a:p>
            <a:fld id="{053CB9F7-E36D-1C4A-A446-BFB2FC93F4C9}" type="slidenum">
              <a:rPr lang="en-US" smtClean="0"/>
              <a:t>14</a:t>
            </a:fld>
            <a:endParaRPr lang="en-US"/>
          </a:p>
        </p:txBody>
      </p:sp>
    </p:spTree>
    <p:extLst>
      <p:ext uri="{BB962C8B-B14F-4D97-AF65-F5344CB8AC3E}">
        <p14:creationId xmlns:p14="http://schemas.microsoft.com/office/powerpoint/2010/main" val="4093307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49F4F-E48B-3223-0AB4-057BA21D69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3CF8EB-7885-41B2-6823-ADFBD61F96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044985-96D7-9B1A-B364-F0FC55AE5022}"/>
              </a:ext>
            </a:extLst>
          </p:cNvPr>
          <p:cNvSpPr>
            <a:spLocks noGrp="1"/>
          </p:cNvSpPr>
          <p:nvPr>
            <p:ph type="body" idx="1"/>
          </p:nvPr>
        </p:nvSpPr>
        <p:spPr/>
        <p:txBody>
          <a:bodyPr/>
          <a:lstStyle/>
          <a:p>
            <a:r>
              <a:rPr lang="en-US"/>
              <a:t>HENRY: Thank </a:t>
            </a:r>
            <a:r>
              <a:rPr lang="en-US" dirty="0"/>
              <a:t>You</a:t>
            </a:r>
          </a:p>
        </p:txBody>
      </p:sp>
      <p:sp>
        <p:nvSpPr>
          <p:cNvPr id="4" name="Slide Number Placeholder 3">
            <a:extLst>
              <a:ext uri="{FF2B5EF4-FFF2-40B4-BE49-F238E27FC236}">
                <a16:creationId xmlns:a16="http://schemas.microsoft.com/office/drawing/2014/main" id="{5EEF41DD-FB5E-B7BF-18CB-AF5947B61E4F}"/>
              </a:ext>
            </a:extLst>
          </p:cNvPr>
          <p:cNvSpPr>
            <a:spLocks noGrp="1"/>
          </p:cNvSpPr>
          <p:nvPr>
            <p:ph type="sldNum" sz="quarter" idx="5"/>
          </p:nvPr>
        </p:nvSpPr>
        <p:spPr/>
        <p:txBody>
          <a:bodyPr/>
          <a:lstStyle/>
          <a:p>
            <a:fld id="{053CB9F7-E36D-1C4A-A446-BFB2FC93F4C9}" type="slidenum">
              <a:rPr lang="en-US" smtClean="0"/>
              <a:t>15</a:t>
            </a:fld>
            <a:endParaRPr lang="en-US"/>
          </a:p>
        </p:txBody>
      </p:sp>
    </p:spTree>
    <p:extLst>
      <p:ext uri="{BB962C8B-B14F-4D97-AF65-F5344CB8AC3E}">
        <p14:creationId xmlns:p14="http://schemas.microsoft.com/office/powerpoint/2010/main" val="1872644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MARTHA: The systems monitoring server combines monitoring, alerting, and user visibility in a unified platform.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Specifically, the system will allow users to define servers to monitor by providing an IP or an http(s) URL, and a list of users’ email addresses to alert in the event of issues. The system will continually monitor all IPs via ping and URLs via curl, and email alerts in the event of invalid status codes. A status page, showing a list of monitored servers, their current pass/fail state, and any recent issues will also be provided.</a:t>
            </a:r>
          </a:p>
          <a:p>
            <a:endParaRPr lang="en-US" dirty="0"/>
          </a:p>
        </p:txBody>
      </p:sp>
      <p:sp>
        <p:nvSpPr>
          <p:cNvPr id="4" name="Slide Number Placeholder 3"/>
          <p:cNvSpPr>
            <a:spLocks noGrp="1"/>
          </p:cNvSpPr>
          <p:nvPr>
            <p:ph type="sldNum" sz="quarter" idx="5"/>
          </p:nvPr>
        </p:nvSpPr>
        <p:spPr/>
        <p:txBody>
          <a:bodyPr/>
          <a:lstStyle/>
          <a:p>
            <a:fld id="{053CB9F7-E36D-1C4A-A446-BFB2FC93F4C9}" type="slidenum">
              <a:rPr lang="en-US" smtClean="0"/>
              <a:t>2</a:t>
            </a:fld>
            <a:endParaRPr lang="en-US"/>
          </a:p>
        </p:txBody>
      </p:sp>
    </p:spTree>
    <p:extLst>
      <p:ext uri="{BB962C8B-B14F-4D97-AF65-F5344CB8AC3E}">
        <p14:creationId xmlns:p14="http://schemas.microsoft.com/office/powerpoint/2010/main" val="698094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200000"/>
              </a:lnSpc>
              <a:buSzPts val="1000"/>
              <a:buFont typeface="Symbol" pitchFamily="2" charset="2"/>
              <a:buChar char=""/>
              <a:tabLst>
                <a:tab pos="457200" algn="l"/>
              </a:tabLst>
            </a:pPr>
            <a:r>
              <a:rPr lang="en-US" dirty="0"/>
              <a:t>MARTHA: </a:t>
            </a:r>
          </a:p>
          <a:p>
            <a:pPr marL="342900" marR="0" lvl="0" indent="-342900">
              <a:lnSpc>
                <a:spcPct val="200000"/>
              </a:lnSpc>
              <a:buSzPts val="1000"/>
              <a:buFont typeface="Symbol" pitchFamily="2" charset="2"/>
              <a:buChar char=""/>
              <a:tabLst>
                <a:tab pos="457200" algn="l"/>
              </a:tabLst>
            </a:pPr>
            <a:r>
              <a:rPr lang="en-US" dirty="0"/>
              <a:t>This solution addresses the needs of three groups of stakeholders. </a:t>
            </a:r>
          </a:p>
          <a:p>
            <a:pPr marL="342900" marR="0" lvl="0" indent="-342900">
              <a:lnSpc>
                <a:spcPct val="200000"/>
              </a:lnSpc>
              <a:buSzPts val="1000"/>
              <a:buFont typeface="Symbol" pitchFamily="2"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DevOps teams, who often encounter difficulties in identifying issues early due to a lack of real-time insights, leading to extended downtime and increased operational costs. </a:t>
            </a:r>
          </a:p>
          <a:p>
            <a:pPr marL="342900" marR="0" lvl="0" indent="-342900">
              <a:lnSpc>
                <a:spcPct val="200000"/>
              </a:lnSpc>
              <a:buSzPts val="1000"/>
              <a:buFont typeface="Symbol" pitchFamily="2" charset="2"/>
              <a:buChar char=""/>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IT administrators who grapple with manual incident management processes, causing delays in response and resolution times, adversely affecting system performance and user experience. </a:t>
            </a:r>
          </a:p>
          <a:p>
            <a:pPr marL="342900" marR="0" lvl="0" indent="-342900">
              <a:lnSpc>
                <a:spcPct val="200000"/>
              </a:lnSpc>
              <a:buSzPts val="1000"/>
              <a:buFont typeface="Symbol" pitchFamily="2" charset="2"/>
              <a:buChar char=""/>
              <a:tabLst>
                <a:tab pos="457200" algn="l"/>
              </a:tabLst>
            </a:pPr>
            <a:r>
              <a:rPr lang="en-US" sz="1800" b="1" dirty="0">
                <a:solidFill>
                  <a:srgbClr val="000000"/>
                </a:solidFill>
                <a:effectLst/>
                <a:latin typeface="Times New Roman" panose="02020603050405020304" pitchFamily="18" charset="0"/>
                <a:ea typeface="Times New Roman" panose="02020603050405020304" pitchFamily="18" charset="0"/>
              </a:rPr>
              <a:t>And </a:t>
            </a:r>
            <a:r>
              <a:rPr lang="en-US" sz="1800" dirty="0">
                <a:solidFill>
                  <a:srgbClr val="000000"/>
                </a:solidFill>
                <a:effectLst/>
                <a:latin typeface="Times New Roman" panose="02020603050405020304" pitchFamily="18" charset="0"/>
                <a:ea typeface="Times New Roman" panose="02020603050405020304" pitchFamily="18" charset="0"/>
              </a:rPr>
              <a:t>Support engineers who face erosion of customer trust when they fail to provide timely and transparent updates about incidents, potentially leading to customer churn</a:t>
            </a:r>
            <a:endParaRPr lang="en-US" dirty="0"/>
          </a:p>
        </p:txBody>
      </p:sp>
      <p:sp>
        <p:nvSpPr>
          <p:cNvPr id="4" name="Slide Number Placeholder 3"/>
          <p:cNvSpPr>
            <a:spLocks noGrp="1"/>
          </p:cNvSpPr>
          <p:nvPr>
            <p:ph type="sldNum" sz="quarter" idx="5"/>
          </p:nvPr>
        </p:nvSpPr>
        <p:spPr/>
        <p:txBody>
          <a:bodyPr/>
          <a:lstStyle/>
          <a:p>
            <a:fld id="{053CB9F7-E36D-1C4A-A446-BFB2FC93F4C9}" type="slidenum">
              <a:rPr lang="en-US" smtClean="0"/>
              <a:t>3</a:t>
            </a:fld>
            <a:endParaRPr lang="en-US"/>
          </a:p>
        </p:txBody>
      </p:sp>
    </p:spTree>
    <p:extLst>
      <p:ext uri="{BB962C8B-B14F-4D97-AF65-F5344CB8AC3E}">
        <p14:creationId xmlns:p14="http://schemas.microsoft.com/office/powerpoint/2010/main" val="1437105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ZEMENU: Our development environment leverages </a:t>
            </a:r>
            <a:r>
              <a:rPr lang="en-US" dirty="0" err="1"/>
              <a:t>github</a:t>
            </a:r>
            <a:r>
              <a:rPr lang="en-US" dirty="0"/>
              <a:t> for source control, integrated with </a:t>
            </a:r>
            <a:r>
              <a:rPr lang="en-US" dirty="0" err="1"/>
              <a:t>jira</a:t>
            </a:r>
            <a:r>
              <a:rPr lang="en-US" dirty="0"/>
              <a:t> for project tracking. Docker is utilized to run all components in a containerized environment. MongoDB is our chosen database technology, and </a:t>
            </a:r>
            <a:r>
              <a:rPr lang="en-US" dirty="0" err="1"/>
              <a:t>Keycloak</a:t>
            </a:r>
            <a:r>
              <a:rPr lang="en-US" dirty="0"/>
              <a:t> is our IDP, providing SSO functionality. The frontend consists of a react application coded with TypeScript, and bundled with </a:t>
            </a:r>
            <a:r>
              <a:rPr lang="en-US" dirty="0" err="1"/>
              <a:t>Vite</a:t>
            </a:r>
            <a:r>
              <a:rPr lang="en-US" dirty="0"/>
              <a:t>. </a:t>
            </a:r>
            <a:r>
              <a:rPr lang="en-US" dirty="0" err="1"/>
              <a:t>Patternfly</a:t>
            </a:r>
            <a:r>
              <a:rPr lang="en-US" dirty="0"/>
              <a:t> is used for UI components, and </a:t>
            </a:r>
            <a:r>
              <a:rPr lang="en-US" dirty="0" err="1"/>
              <a:t>graphql</a:t>
            </a:r>
            <a:r>
              <a:rPr lang="en-US" dirty="0"/>
              <a:t> is utilized for all back-end data operations. The backend is coded in go, using gin as the web server library. </a:t>
            </a:r>
            <a:r>
              <a:rPr lang="en-US" dirty="0" err="1"/>
              <a:t>GraphQL</a:t>
            </a:r>
            <a:r>
              <a:rPr lang="en-US" dirty="0"/>
              <a:t> data operations are provided, with </a:t>
            </a:r>
            <a:r>
              <a:rPr lang="en-US" dirty="0" err="1"/>
              <a:t>gqlgen</a:t>
            </a:r>
            <a:r>
              <a:rPr lang="en-US" dirty="0"/>
              <a:t> being used to generate the schema code.</a:t>
            </a:r>
          </a:p>
        </p:txBody>
      </p:sp>
      <p:sp>
        <p:nvSpPr>
          <p:cNvPr id="4" name="Slide Number Placeholder 3"/>
          <p:cNvSpPr>
            <a:spLocks noGrp="1"/>
          </p:cNvSpPr>
          <p:nvPr>
            <p:ph type="sldNum" sz="quarter" idx="5"/>
          </p:nvPr>
        </p:nvSpPr>
        <p:spPr/>
        <p:txBody>
          <a:bodyPr/>
          <a:lstStyle/>
          <a:p>
            <a:fld id="{053CB9F7-E36D-1C4A-A446-BFB2FC93F4C9}" type="slidenum">
              <a:rPr lang="en-US" smtClean="0"/>
              <a:t>4</a:t>
            </a:fld>
            <a:endParaRPr lang="en-US"/>
          </a:p>
        </p:txBody>
      </p:sp>
    </p:spTree>
    <p:extLst>
      <p:ext uri="{BB962C8B-B14F-4D97-AF65-F5344CB8AC3E}">
        <p14:creationId xmlns:p14="http://schemas.microsoft.com/office/powerpoint/2010/main" val="4269371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ZEMENU: A development environment has been established, and coding is well underway for our project. We are approximately 25% code-complete. To date, we’ve implemented authentication and authorization, including SSO integration. We’ve also implemented the entire data model, including </a:t>
            </a:r>
            <a:r>
              <a:rPr lang="en-US" dirty="0" err="1"/>
              <a:t>mongodb</a:t>
            </a:r>
            <a:r>
              <a:rPr lang="en-US" dirty="0"/>
              <a:t> storage and </a:t>
            </a:r>
            <a:r>
              <a:rPr lang="en-US" dirty="0" err="1"/>
              <a:t>graphql</a:t>
            </a:r>
            <a:r>
              <a:rPr lang="en-US" dirty="0"/>
              <a:t> queries and mutations for all entities. The dashboard page is partially complete as well. We will drill into these in subsequent slides.</a:t>
            </a:r>
          </a:p>
        </p:txBody>
      </p:sp>
      <p:sp>
        <p:nvSpPr>
          <p:cNvPr id="4" name="Slide Number Placeholder 3"/>
          <p:cNvSpPr>
            <a:spLocks noGrp="1"/>
          </p:cNvSpPr>
          <p:nvPr>
            <p:ph type="sldNum" sz="quarter" idx="5"/>
          </p:nvPr>
        </p:nvSpPr>
        <p:spPr/>
        <p:txBody>
          <a:bodyPr/>
          <a:lstStyle/>
          <a:p>
            <a:fld id="{053CB9F7-E36D-1C4A-A446-BFB2FC93F4C9}" type="slidenum">
              <a:rPr lang="en-US" smtClean="0"/>
              <a:t>5</a:t>
            </a:fld>
            <a:endParaRPr lang="en-US"/>
          </a:p>
        </p:txBody>
      </p:sp>
    </p:spTree>
    <p:extLst>
      <p:ext uri="{BB962C8B-B14F-4D97-AF65-F5344CB8AC3E}">
        <p14:creationId xmlns:p14="http://schemas.microsoft.com/office/powerpoint/2010/main" val="2719409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9DA09-2909-3DB9-A928-E3F6FB7000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B4D4AB-B203-D546-ED0A-7F63F1D601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7F6269-3DF9-CEBA-0B19-944ED8E5B413}"/>
              </a:ext>
            </a:extLst>
          </p:cNvPr>
          <p:cNvSpPr>
            <a:spLocks noGrp="1"/>
          </p:cNvSpPr>
          <p:nvPr>
            <p:ph type="body" idx="1"/>
          </p:nvPr>
        </p:nvSpPr>
        <p:spPr/>
        <p:txBody>
          <a:bodyPr/>
          <a:lstStyle/>
          <a:p>
            <a:r>
              <a:rPr lang="en-US" dirty="0"/>
              <a:t>ZEMENU: Lets start with a demo of the development environment and a quick walkthrough of the code.</a:t>
            </a:r>
          </a:p>
        </p:txBody>
      </p:sp>
      <p:sp>
        <p:nvSpPr>
          <p:cNvPr id="4" name="Slide Number Placeholder 3">
            <a:extLst>
              <a:ext uri="{FF2B5EF4-FFF2-40B4-BE49-F238E27FC236}">
                <a16:creationId xmlns:a16="http://schemas.microsoft.com/office/drawing/2014/main" id="{B3BD8D3C-FA66-79FF-A813-7E1D3D41F051}"/>
              </a:ext>
            </a:extLst>
          </p:cNvPr>
          <p:cNvSpPr>
            <a:spLocks noGrp="1"/>
          </p:cNvSpPr>
          <p:nvPr>
            <p:ph type="sldNum" sz="quarter" idx="5"/>
          </p:nvPr>
        </p:nvSpPr>
        <p:spPr/>
        <p:txBody>
          <a:bodyPr/>
          <a:lstStyle/>
          <a:p>
            <a:fld id="{053CB9F7-E36D-1C4A-A446-BFB2FC93F4C9}" type="slidenum">
              <a:rPr lang="en-US" smtClean="0"/>
              <a:t>6</a:t>
            </a:fld>
            <a:endParaRPr lang="en-US"/>
          </a:p>
        </p:txBody>
      </p:sp>
    </p:spTree>
    <p:extLst>
      <p:ext uri="{BB962C8B-B14F-4D97-AF65-F5344CB8AC3E}">
        <p14:creationId xmlns:p14="http://schemas.microsoft.com/office/powerpoint/2010/main" val="2944188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ZEMENU: For authentication, we are able to log users in via a standard local user flow. We are also able to allow users to SSO from </a:t>
            </a:r>
            <a:r>
              <a:rPr lang="en-US" dirty="0" err="1"/>
              <a:t>keycloak</a:t>
            </a:r>
            <a:r>
              <a:rPr lang="en-US" dirty="0"/>
              <a:t>, including with 2FA. Let’s take a look at a demo.</a:t>
            </a:r>
          </a:p>
        </p:txBody>
      </p:sp>
      <p:sp>
        <p:nvSpPr>
          <p:cNvPr id="4" name="Slide Number Placeholder 3"/>
          <p:cNvSpPr>
            <a:spLocks noGrp="1"/>
          </p:cNvSpPr>
          <p:nvPr>
            <p:ph type="sldNum" sz="quarter" idx="5"/>
          </p:nvPr>
        </p:nvSpPr>
        <p:spPr/>
        <p:txBody>
          <a:bodyPr/>
          <a:lstStyle/>
          <a:p>
            <a:fld id="{053CB9F7-E36D-1C4A-A446-BFB2FC93F4C9}" type="slidenum">
              <a:rPr lang="en-US" smtClean="0"/>
              <a:t>7</a:t>
            </a:fld>
            <a:endParaRPr lang="en-US"/>
          </a:p>
        </p:txBody>
      </p:sp>
    </p:spTree>
    <p:extLst>
      <p:ext uri="{BB962C8B-B14F-4D97-AF65-F5344CB8AC3E}">
        <p14:creationId xmlns:p14="http://schemas.microsoft.com/office/powerpoint/2010/main" val="28239899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ZEMENU:The</a:t>
            </a:r>
            <a:r>
              <a:rPr lang="en-US" dirty="0"/>
              <a:t> dashboard page is well under way, with the skeleton page completed. React navigation has been wired up, menus are functional, including state changes. Logout has also been implemented globally. Lets look at a demo of this functionality.</a:t>
            </a:r>
          </a:p>
        </p:txBody>
      </p:sp>
      <p:sp>
        <p:nvSpPr>
          <p:cNvPr id="4" name="Slide Number Placeholder 3"/>
          <p:cNvSpPr>
            <a:spLocks noGrp="1"/>
          </p:cNvSpPr>
          <p:nvPr>
            <p:ph type="sldNum" sz="quarter" idx="5"/>
          </p:nvPr>
        </p:nvSpPr>
        <p:spPr/>
        <p:txBody>
          <a:bodyPr/>
          <a:lstStyle/>
          <a:p>
            <a:fld id="{053CB9F7-E36D-1C4A-A446-BFB2FC93F4C9}" type="slidenum">
              <a:rPr lang="en-US" smtClean="0"/>
              <a:t>8</a:t>
            </a:fld>
            <a:endParaRPr lang="en-US"/>
          </a:p>
        </p:txBody>
      </p:sp>
    </p:spTree>
    <p:extLst>
      <p:ext uri="{BB962C8B-B14F-4D97-AF65-F5344CB8AC3E}">
        <p14:creationId xmlns:p14="http://schemas.microsoft.com/office/powerpoint/2010/main" val="484415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JORGE: The </a:t>
            </a:r>
            <a:r>
              <a:rPr lang="en-US" dirty="0" err="1"/>
              <a:t>mongodb</a:t>
            </a:r>
            <a:r>
              <a:rPr lang="en-US" dirty="0"/>
              <a:t> storage layer has been completed, including all CRUD operations, and </a:t>
            </a:r>
            <a:r>
              <a:rPr lang="en-US" dirty="0" err="1"/>
              <a:t>mongodb</a:t>
            </a:r>
            <a:r>
              <a:rPr lang="en-US" dirty="0"/>
              <a:t> management built-in.</a:t>
            </a:r>
          </a:p>
        </p:txBody>
      </p:sp>
      <p:sp>
        <p:nvSpPr>
          <p:cNvPr id="4" name="Slide Number Placeholder 3"/>
          <p:cNvSpPr>
            <a:spLocks noGrp="1"/>
          </p:cNvSpPr>
          <p:nvPr>
            <p:ph type="sldNum" sz="quarter" idx="5"/>
          </p:nvPr>
        </p:nvSpPr>
        <p:spPr/>
        <p:txBody>
          <a:bodyPr/>
          <a:lstStyle/>
          <a:p>
            <a:fld id="{053CB9F7-E36D-1C4A-A446-BFB2FC93F4C9}" type="slidenum">
              <a:rPr lang="en-US" smtClean="0"/>
              <a:t>9</a:t>
            </a:fld>
            <a:endParaRPr lang="en-US"/>
          </a:p>
        </p:txBody>
      </p:sp>
    </p:spTree>
    <p:extLst>
      <p:ext uri="{BB962C8B-B14F-4D97-AF65-F5344CB8AC3E}">
        <p14:creationId xmlns:p14="http://schemas.microsoft.com/office/powerpoint/2010/main" val="2075174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9B5A-0646-4A2F-A424-F81EFD8763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721290-038E-313C-9EEA-DEDB74A61B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CA2EC4-4423-C976-2F33-3C08A58EA0BE}"/>
              </a:ext>
            </a:extLst>
          </p:cNvPr>
          <p:cNvSpPr>
            <a:spLocks noGrp="1"/>
          </p:cNvSpPr>
          <p:nvPr>
            <p:ph type="dt" sz="half" idx="10"/>
          </p:nvPr>
        </p:nvSpPr>
        <p:spPr/>
        <p:txBody>
          <a:bodyPr/>
          <a:lstStyle/>
          <a:p>
            <a:fld id="{81002645-59AE-3F49-AF74-594A8116509D}" type="datetimeFigureOut">
              <a:rPr lang="en-US" smtClean="0"/>
              <a:t>1/25/24</a:t>
            </a:fld>
            <a:endParaRPr lang="en-US"/>
          </a:p>
        </p:txBody>
      </p:sp>
      <p:sp>
        <p:nvSpPr>
          <p:cNvPr id="5" name="Footer Placeholder 4">
            <a:extLst>
              <a:ext uri="{FF2B5EF4-FFF2-40B4-BE49-F238E27FC236}">
                <a16:creationId xmlns:a16="http://schemas.microsoft.com/office/drawing/2014/main" id="{FFC30A6A-A1DB-90C3-A435-E9351ED51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84AAF-6356-25CF-13E6-819CBF51FD87}"/>
              </a:ext>
            </a:extLst>
          </p:cNvPr>
          <p:cNvSpPr>
            <a:spLocks noGrp="1"/>
          </p:cNvSpPr>
          <p:nvPr>
            <p:ph type="sldNum" sz="quarter" idx="12"/>
          </p:nvPr>
        </p:nvSpPr>
        <p:spPr/>
        <p:txBody>
          <a:bodyPr/>
          <a:lstStyle/>
          <a:p>
            <a:fld id="{80B74D1E-6625-764C-9EDE-B2A847AB8438}" type="slidenum">
              <a:rPr lang="en-US" smtClean="0"/>
              <a:t>‹#›</a:t>
            </a:fld>
            <a:endParaRPr lang="en-US"/>
          </a:p>
        </p:txBody>
      </p:sp>
    </p:spTree>
    <p:extLst>
      <p:ext uri="{BB962C8B-B14F-4D97-AF65-F5344CB8AC3E}">
        <p14:creationId xmlns:p14="http://schemas.microsoft.com/office/powerpoint/2010/main" val="3824285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64FD4-BF08-D067-0500-3D115EB817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185446-ADA5-8EB4-CAC7-39EA19E270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97C547-B631-DEB7-B5EA-DAD45909C839}"/>
              </a:ext>
            </a:extLst>
          </p:cNvPr>
          <p:cNvSpPr>
            <a:spLocks noGrp="1"/>
          </p:cNvSpPr>
          <p:nvPr>
            <p:ph type="dt" sz="half" idx="10"/>
          </p:nvPr>
        </p:nvSpPr>
        <p:spPr/>
        <p:txBody>
          <a:bodyPr/>
          <a:lstStyle/>
          <a:p>
            <a:fld id="{81002645-59AE-3F49-AF74-594A8116509D}" type="datetimeFigureOut">
              <a:rPr lang="en-US" smtClean="0"/>
              <a:t>1/25/24</a:t>
            </a:fld>
            <a:endParaRPr lang="en-US"/>
          </a:p>
        </p:txBody>
      </p:sp>
      <p:sp>
        <p:nvSpPr>
          <p:cNvPr id="5" name="Footer Placeholder 4">
            <a:extLst>
              <a:ext uri="{FF2B5EF4-FFF2-40B4-BE49-F238E27FC236}">
                <a16:creationId xmlns:a16="http://schemas.microsoft.com/office/drawing/2014/main" id="{8FC51295-3478-0BC4-88AC-38AB8D8831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4573D-D182-9B01-D6FA-47845C875E3C}"/>
              </a:ext>
            </a:extLst>
          </p:cNvPr>
          <p:cNvSpPr>
            <a:spLocks noGrp="1"/>
          </p:cNvSpPr>
          <p:nvPr>
            <p:ph type="sldNum" sz="quarter" idx="12"/>
          </p:nvPr>
        </p:nvSpPr>
        <p:spPr/>
        <p:txBody>
          <a:bodyPr/>
          <a:lstStyle/>
          <a:p>
            <a:fld id="{80B74D1E-6625-764C-9EDE-B2A847AB8438}" type="slidenum">
              <a:rPr lang="en-US" smtClean="0"/>
              <a:t>‹#›</a:t>
            </a:fld>
            <a:endParaRPr lang="en-US"/>
          </a:p>
        </p:txBody>
      </p:sp>
    </p:spTree>
    <p:extLst>
      <p:ext uri="{BB962C8B-B14F-4D97-AF65-F5344CB8AC3E}">
        <p14:creationId xmlns:p14="http://schemas.microsoft.com/office/powerpoint/2010/main" val="400007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D9C5F3-035B-49EC-2F80-B5B9684D2B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330E06-B4AD-6AFF-5571-E53C6390E2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06EE7E-E8CF-9637-C51D-5A2143B46F07}"/>
              </a:ext>
            </a:extLst>
          </p:cNvPr>
          <p:cNvSpPr>
            <a:spLocks noGrp="1"/>
          </p:cNvSpPr>
          <p:nvPr>
            <p:ph type="dt" sz="half" idx="10"/>
          </p:nvPr>
        </p:nvSpPr>
        <p:spPr/>
        <p:txBody>
          <a:bodyPr/>
          <a:lstStyle/>
          <a:p>
            <a:fld id="{81002645-59AE-3F49-AF74-594A8116509D}" type="datetimeFigureOut">
              <a:rPr lang="en-US" smtClean="0"/>
              <a:t>1/25/24</a:t>
            </a:fld>
            <a:endParaRPr lang="en-US"/>
          </a:p>
        </p:txBody>
      </p:sp>
      <p:sp>
        <p:nvSpPr>
          <p:cNvPr id="5" name="Footer Placeholder 4">
            <a:extLst>
              <a:ext uri="{FF2B5EF4-FFF2-40B4-BE49-F238E27FC236}">
                <a16:creationId xmlns:a16="http://schemas.microsoft.com/office/drawing/2014/main" id="{167ECC1F-24DA-DEAE-C993-7684E2315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34EF9-6108-179E-9490-702F54F60F11}"/>
              </a:ext>
            </a:extLst>
          </p:cNvPr>
          <p:cNvSpPr>
            <a:spLocks noGrp="1"/>
          </p:cNvSpPr>
          <p:nvPr>
            <p:ph type="sldNum" sz="quarter" idx="12"/>
          </p:nvPr>
        </p:nvSpPr>
        <p:spPr/>
        <p:txBody>
          <a:bodyPr/>
          <a:lstStyle/>
          <a:p>
            <a:fld id="{80B74D1E-6625-764C-9EDE-B2A847AB8438}" type="slidenum">
              <a:rPr lang="en-US" smtClean="0"/>
              <a:t>‹#›</a:t>
            </a:fld>
            <a:endParaRPr lang="en-US"/>
          </a:p>
        </p:txBody>
      </p:sp>
    </p:spTree>
    <p:extLst>
      <p:ext uri="{BB962C8B-B14F-4D97-AF65-F5344CB8AC3E}">
        <p14:creationId xmlns:p14="http://schemas.microsoft.com/office/powerpoint/2010/main" val="1362936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657B7-20E1-8A97-62E8-C87E4850BE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82F70C-025B-EA06-30AF-DC4407C49A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2F8D9-F032-F512-3B88-AA9CF102ED88}"/>
              </a:ext>
            </a:extLst>
          </p:cNvPr>
          <p:cNvSpPr>
            <a:spLocks noGrp="1"/>
          </p:cNvSpPr>
          <p:nvPr>
            <p:ph type="dt" sz="half" idx="10"/>
          </p:nvPr>
        </p:nvSpPr>
        <p:spPr/>
        <p:txBody>
          <a:bodyPr/>
          <a:lstStyle/>
          <a:p>
            <a:fld id="{81002645-59AE-3F49-AF74-594A8116509D}" type="datetimeFigureOut">
              <a:rPr lang="en-US" smtClean="0"/>
              <a:t>1/25/24</a:t>
            </a:fld>
            <a:endParaRPr lang="en-US"/>
          </a:p>
        </p:txBody>
      </p:sp>
      <p:sp>
        <p:nvSpPr>
          <p:cNvPr id="5" name="Footer Placeholder 4">
            <a:extLst>
              <a:ext uri="{FF2B5EF4-FFF2-40B4-BE49-F238E27FC236}">
                <a16:creationId xmlns:a16="http://schemas.microsoft.com/office/drawing/2014/main" id="{5DFD92DE-2069-CD94-D477-96CD8E70A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5D90DD-6ED3-758B-144C-D9CACDC460C8}"/>
              </a:ext>
            </a:extLst>
          </p:cNvPr>
          <p:cNvSpPr>
            <a:spLocks noGrp="1"/>
          </p:cNvSpPr>
          <p:nvPr>
            <p:ph type="sldNum" sz="quarter" idx="12"/>
          </p:nvPr>
        </p:nvSpPr>
        <p:spPr/>
        <p:txBody>
          <a:bodyPr/>
          <a:lstStyle/>
          <a:p>
            <a:fld id="{80B74D1E-6625-764C-9EDE-B2A847AB8438}" type="slidenum">
              <a:rPr lang="en-US" smtClean="0"/>
              <a:t>‹#›</a:t>
            </a:fld>
            <a:endParaRPr lang="en-US"/>
          </a:p>
        </p:txBody>
      </p:sp>
    </p:spTree>
    <p:extLst>
      <p:ext uri="{BB962C8B-B14F-4D97-AF65-F5344CB8AC3E}">
        <p14:creationId xmlns:p14="http://schemas.microsoft.com/office/powerpoint/2010/main" val="154156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AFDB-2CC6-48E5-B5E8-068410D163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1D1873-3B04-BF86-D8BD-6835AA8551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E7AFF7-A3F4-27FA-9147-0B0E0E6BEBC3}"/>
              </a:ext>
            </a:extLst>
          </p:cNvPr>
          <p:cNvSpPr>
            <a:spLocks noGrp="1"/>
          </p:cNvSpPr>
          <p:nvPr>
            <p:ph type="dt" sz="half" idx="10"/>
          </p:nvPr>
        </p:nvSpPr>
        <p:spPr/>
        <p:txBody>
          <a:bodyPr/>
          <a:lstStyle/>
          <a:p>
            <a:fld id="{81002645-59AE-3F49-AF74-594A8116509D}" type="datetimeFigureOut">
              <a:rPr lang="en-US" smtClean="0"/>
              <a:t>1/25/24</a:t>
            </a:fld>
            <a:endParaRPr lang="en-US"/>
          </a:p>
        </p:txBody>
      </p:sp>
      <p:sp>
        <p:nvSpPr>
          <p:cNvPr id="5" name="Footer Placeholder 4">
            <a:extLst>
              <a:ext uri="{FF2B5EF4-FFF2-40B4-BE49-F238E27FC236}">
                <a16:creationId xmlns:a16="http://schemas.microsoft.com/office/drawing/2014/main" id="{526B3359-B9B3-97DE-DBE0-159D0355B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DD2B0C-BEF5-6402-5748-6488F433D722}"/>
              </a:ext>
            </a:extLst>
          </p:cNvPr>
          <p:cNvSpPr>
            <a:spLocks noGrp="1"/>
          </p:cNvSpPr>
          <p:nvPr>
            <p:ph type="sldNum" sz="quarter" idx="12"/>
          </p:nvPr>
        </p:nvSpPr>
        <p:spPr/>
        <p:txBody>
          <a:bodyPr/>
          <a:lstStyle/>
          <a:p>
            <a:fld id="{80B74D1E-6625-764C-9EDE-B2A847AB8438}" type="slidenum">
              <a:rPr lang="en-US" smtClean="0"/>
              <a:t>‹#›</a:t>
            </a:fld>
            <a:endParaRPr lang="en-US"/>
          </a:p>
        </p:txBody>
      </p:sp>
    </p:spTree>
    <p:extLst>
      <p:ext uri="{BB962C8B-B14F-4D97-AF65-F5344CB8AC3E}">
        <p14:creationId xmlns:p14="http://schemas.microsoft.com/office/powerpoint/2010/main" val="1841641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2FBF-539B-52DA-22E4-9541FC785D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2E86CF-F158-B833-570E-896DA370BC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D98A4D-2712-29A8-2638-248B299BAD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2C1589-7B20-2AE3-C0EB-BCC226D6D7D5}"/>
              </a:ext>
            </a:extLst>
          </p:cNvPr>
          <p:cNvSpPr>
            <a:spLocks noGrp="1"/>
          </p:cNvSpPr>
          <p:nvPr>
            <p:ph type="dt" sz="half" idx="10"/>
          </p:nvPr>
        </p:nvSpPr>
        <p:spPr/>
        <p:txBody>
          <a:bodyPr/>
          <a:lstStyle/>
          <a:p>
            <a:fld id="{81002645-59AE-3F49-AF74-594A8116509D}" type="datetimeFigureOut">
              <a:rPr lang="en-US" smtClean="0"/>
              <a:t>1/25/24</a:t>
            </a:fld>
            <a:endParaRPr lang="en-US"/>
          </a:p>
        </p:txBody>
      </p:sp>
      <p:sp>
        <p:nvSpPr>
          <p:cNvPr id="6" name="Footer Placeholder 5">
            <a:extLst>
              <a:ext uri="{FF2B5EF4-FFF2-40B4-BE49-F238E27FC236}">
                <a16:creationId xmlns:a16="http://schemas.microsoft.com/office/drawing/2014/main" id="{A2CAAF12-8255-A16E-DB3C-73C6813621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980BE2-77BF-0601-B11A-4BD0B4FB2FFA}"/>
              </a:ext>
            </a:extLst>
          </p:cNvPr>
          <p:cNvSpPr>
            <a:spLocks noGrp="1"/>
          </p:cNvSpPr>
          <p:nvPr>
            <p:ph type="sldNum" sz="quarter" idx="12"/>
          </p:nvPr>
        </p:nvSpPr>
        <p:spPr/>
        <p:txBody>
          <a:bodyPr/>
          <a:lstStyle/>
          <a:p>
            <a:fld id="{80B74D1E-6625-764C-9EDE-B2A847AB8438}" type="slidenum">
              <a:rPr lang="en-US" smtClean="0"/>
              <a:t>‹#›</a:t>
            </a:fld>
            <a:endParaRPr lang="en-US"/>
          </a:p>
        </p:txBody>
      </p:sp>
    </p:spTree>
    <p:extLst>
      <p:ext uri="{BB962C8B-B14F-4D97-AF65-F5344CB8AC3E}">
        <p14:creationId xmlns:p14="http://schemas.microsoft.com/office/powerpoint/2010/main" val="2795947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7A6C-86D0-03A4-51F9-A9E47A8970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C2B25C-8212-F41D-D309-84B0990B22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8C7542-CB9C-B05D-0A08-C38BE34C2D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14017B-55EC-101A-AB01-7E2BABE4E4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74FCA2-9B54-8DCE-C412-507237777F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5C7466-D56A-A038-2236-8554CE334F83}"/>
              </a:ext>
            </a:extLst>
          </p:cNvPr>
          <p:cNvSpPr>
            <a:spLocks noGrp="1"/>
          </p:cNvSpPr>
          <p:nvPr>
            <p:ph type="dt" sz="half" idx="10"/>
          </p:nvPr>
        </p:nvSpPr>
        <p:spPr/>
        <p:txBody>
          <a:bodyPr/>
          <a:lstStyle/>
          <a:p>
            <a:fld id="{81002645-59AE-3F49-AF74-594A8116509D}" type="datetimeFigureOut">
              <a:rPr lang="en-US" smtClean="0"/>
              <a:t>1/25/24</a:t>
            </a:fld>
            <a:endParaRPr lang="en-US"/>
          </a:p>
        </p:txBody>
      </p:sp>
      <p:sp>
        <p:nvSpPr>
          <p:cNvPr id="8" name="Footer Placeholder 7">
            <a:extLst>
              <a:ext uri="{FF2B5EF4-FFF2-40B4-BE49-F238E27FC236}">
                <a16:creationId xmlns:a16="http://schemas.microsoft.com/office/drawing/2014/main" id="{861909E9-CBB9-2DC5-1FD0-432D994A18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7056F3-0A06-7BC7-A419-855A225577EF}"/>
              </a:ext>
            </a:extLst>
          </p:cNvPr>
          <p:cNvSpPr>
            <a:spLocks noGrp="1"/>
          </p:cNvSpPr>
          <p:nvPr>
            <p:ph type="sldNum" sz="quarter" idx="12"/>
          </p:nvPr>
        </p:nvSpPr>
        <p:spPr/>
        <p:txBody>
          <a:bodyPr/>
          <a:lstStyle/>
          <a:p>
            <a:fld id="{80B74D1E-6625-764C-9EDE-B2A847AB8438}" type="slidenum">
              <a:rPr lang="en-US" smtClean="0"/>
              <a:t>‹#›</a:t>
            </a:fld>
            <a:endParaRPr lang="en-US"/>
          </a:p>
        </p:txBody>
      </p:sp>
    </p:spTree>
    <p:extLst>
      <p:ext uri="{BB962C8B-B14F-4D97-AF65-F5344CB8AC3E}">
        <p14:creationId xmlns:p14="http://schemas.microsoft.com/office/powerpoint/2010/main" val="690551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982B-7C78-94D9-8178-E2C09E070A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8DA7D7-2FA9-6442-684F-7B17CF4FE185}"/>
              </a:ext>
            </a:extLst>
          </p:cNvPr>
          <p:cNvSpPr>
            <a:spLocks noGrp="1"/>
          </p:cNvSpPr>
          <p:nvPr>
            <p:ph type="dt" sz="half" idx="10"/>
          </p:nvPr>
        </p:nvSpPr>
        <p:spPr/>
        <p:txBody>
          <a:bodyPr/>
          <a:lstStyle/>
          <a:p>
            <a:fld id="{81002645-59AE-3F49-AF74-594A8116509D}" type="datetimeFigureOut">
              <a:rPr lang="en-US" smtClean="0"/>
              <a:t>1/25/24</a:t>
            </a:fld>
            <a:endParaRPr lang="en-US"/>
          </a:p>
        </p:txBody>
      </p:sp>
      <p:sp>
        <p:nvSpPr>
          <p:cNvPr id="4" name="Footer Placeholder 3">
            <a:extLst>
              <a:ext uri="{FF2B5EF4-FFF2-40B4-BE49-F238E27FC236}">
                <a16:creationId xmlns:a16="http://schemas.microsoft.com/office/drawing/2014/main" id="{14CFF3A9-F7A6-2544-CCA1-3A5564E449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9437E9-148C-5280-9B6E-582C628CEF48}"/>
              </a:ext>
            </a:extLst>
          </p:cNvPr>
          <p:cNvSpPr>
            <a:spLocks noGrp="1"/>
          </p:cNvSpPr>
          <p:nvPr>
            <p:ph type="sldNum" sz="quarter" idx="12"/>
          </p:nvPr>
        </p:nvSpPr>
        <p:spPr/>
        <p:txBody>
          <a:bodyPr/>
          <a:lstStyle/>
          <a:p>
            <a:fld id="{80B74D1E-6625-764C-9EDE-B2A847AB8438}" type="slidenum">
              <a:rPr lang="en-US" smtClean="0"/>
              <a:t>‹#›</a:t>
            </a:fld>
            <a:endParaRPr lang="en-US"/>
          </a:p>
        </p:txBody>
      </p:sp>
    </p:spTree>
    <p:extLst>
      <p:ext uri="{BB962C8B-B14F-4D97-AF65-F5344CB8AC3E}">
        <p14:creationId xmlns:p14="http://schemas.microsoft.com/office/powerpoint/2010/main" val="2599393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1628F-2DED-7E1A-85E0-F1F1B8C42881}"/>
              </a:ext>
            </a:extLst>
          </p:cNvPr>
          <p:cNvSpPr>
            <a:spLocks noGrp="1"/>
          </p:cNvSpPr>
          <p:nvPr>
            <p:ph type="dt" sz="half" idx="10"/>
          </p:nvPr>
        </p:nvSpPr>
        <p:spPr/>
        <p:txBody>
          <a:bodyPr/>
          <a:lstStyle/>
          <a:p>
            <a:fld id="{81002645-59AE-3F49-AF74-594A8116509D}" type="datetimeFigureOut">
              <a:rPr lang="en-US" smtClean="0"/>
              <a:t>1/25/24</a:t>
            </a:fld>
            <a:endParaRPr lang="en-US"/>
          </a:p>
        </p:txBody>
      </p:sp>
      <p:sp>
        <p:nvSpPr>
          <p:cNvPr id="3" name="Footer Placeholder 2">
            <a:extLst>
              <a:ext uri="{FF2B5EF4-FFF2-40B4-BE49-F238E27FC236}">
                <a16:creationId xmlns:a16="http://schemas.microsoft.com/office/drawing/2014/main" id="{5D5322A2-F98F-94EA-3889-AFD4C59D61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80133A-8679-ACA3-B6C2-158085B13EB0}"/>
              </a:ext>
            </a:extLst>
          </p:cNvPr>
          <p:cNvSpPr>
            <a:spLocks noGrp="1"/>
          </p:cNvSpPr>
          <p:nvPr>
            <p:ph type="sldNum" sz="quarter" idx="12"/>
          </p:nvPr>
        </p:nvSpPr>
        <p:spPr/>
        <p:txBody>
          <a:bodyPr/>
          <a:lstStyle/>
          <a:p>
            <a:fld id="{80B74D1E-6625-764C-9EDE-B2A847AB8438}" type="slidenum">
              <a:rPr lang="en-US" smtClean="0"/>
              <a:t>‹#›</a:t>
            </a:fld>
            <a:endParaRPr lang="en-US"/>
          </a:p>
        </p:txBody>
      </p:sp>
    </p:spTree>
    <p:extLst>
      <p:ext uri="{BB962C8B-B14F-4D97-AF65-F5344CB8AC3E}">
        <p14:creationId xmlns:p14="http://schemas.microsoft.com/office/powerpoint/2010/main" val="3499731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6B00A-D8F8-2095-F7C8-84F20C19AC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62EDA2-3151-91F3-B5D4-64764D8360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6E4EAD-5E82-9030-EF7D-15A209437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456B2D-35FE-3B11-C918-B5601703FE34}"/>
              </a:ext>
            </a:extLst>
          </p:cNvPr>
          <p:cNvSpPr>
            <a:spLocks noGrp="1"/>
          </p:cNvSpPr>
          <p:nvPr>
            <p:ph type="dt" sz="half" idx="10"/>
          </p:nvPr>
        </p:nvSpPr>
        <p:spPr/>
        <p:txBody>
          <a:bodyPr/>
          <a:lstStyle/>
          <a:p>
            <a:fld id="{81002645-59AE-3F49-AF74-594A8116509D}" type="datetimeFigureOut">
              <a:rPr lang="en-US" smtClean="0"/>
              <a:t>1/25/24</a:t>
            </a:fld>
            <a:endParaRPr lang="en-US"/>
          </a:p>
        </p:txBody>
      </p:sp>
      <p:sp>
        <p:nvSpPr>
          <p:cNvPr id="6" name="Footer Placeholder 5">
            <a:extLst>
              <a:ext uri="{FF2B5EF4-FFF2-40B4-BE49-F238E27FC236}">
                <a16:creationId xmlns:a16="http://schemas.microsoft.com/office/drawing/2014/main" id="{243074A2-522F-8F58-7FAB-848E35C58E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34F6DC-5CDA-AABE-8899-E010E7477BEB}"/>
              </a:ext>
            </a:extLst>
          </p:cNvPr>
          <p:cNvSpPr>
            <a:spLocks noGrp="1"/>
          </p:cNvSpPr>
          <p:nvPr>
            <p:ph type="sldNum" sz="quarter" idx="12"/>
          </p:nvPr>
        </p:nvSpPr>
        <p:spPr/>
        <p:txBody>
          <a:bodyPr/>
          <a:lstStyle/>
          <a:p>
            <a:fld id="{80B74D1E-6625-764C-9EDE-B2A847AB8438}" type="slidenum">
              <a:rPr lang="en-US" smtClean="0"/>
              <a:t>‹#›</a:t>
            </a:fld>
            <a:endParaRPr lang="en-US"/>
          </a:p>
        </p:txBody>
      </p:sp>
    </p:spTree>
    <p:extLst>
      <p:ext uri="{BB962C8B-B14F-4D97-AF65-F5344CB8AC3E}">
        <p14:creationId xmlns:p14="http://schemas.microsoft.com/office/powerpoint/2010/main" val="768713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4D0A-0973-D7FD-509E-3AA2158B52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131F04-6813-F7DA-F0FB-395061C676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331BAE-F461-4888-C1C2-B69B3E177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229F31-7E61-62D0-25D0-1FE15153BEB9}"/>
              </a:ext>
            </a:extLst>
          </p:cNvPr>
          <p:cNvSpPr>
            <a:spLocks noGrp="1"/>
          </p:cNvSpPr>
          <p:nvPr>
            <p:ph type="dt" sz="half" idx="10"/>
          </p:nvPr>
        </p:nvSpPr>
        <p:spPr/>
        <p:txBody>
          <a:bodyPr/>
          <a:lstStyle/>
          <a:p>
            <a:fld id="{81002645-59AE-3F49-AF74-594A8116509D}" type="datetimeFigureOut">
              <a:rPr lang="en-US" smtClean="0"/>
              <a:t>1/25/24</a:t>
            </a:fld>
            <a:endParaRPr lang="en-US"/>
          </a:p>
        </p:txBody>
      </p:sp>
      <p:sp>
        <p:nvSpPr>
          <p:cNvPr id="6" name="Footer Placeholder 5">
            <a:extLst>
              <a:ext uri="{FF2B5EF4-FFF2-40B4-BE49-F238E27FC236}">
                <a16:creationId xmlns:a16="http://schemas.microsoft.com/office/drawing/2014/main" id="{4DC49E86-BA84-DE28-2768-937D16267C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D82782-8E0E-6597-BB7F-7664F2F9C19B}"/>
              </a:ext>
            </a:extLst>
          </p:cNvPr>
          <p:cNvSpPr>
            <a:spLocks noGrp="1"/>
          </p:cNvSpPr>
          <p:nvPr>
            <p:ph type="sldNum" sz="quarter" idx="12"/>
          </p:nvPr>
        </p:nvSpPr>
        <p:spPr/>
        <p:txBody>
          <a:bodyPr/>
          <a:lstStyle/>
          <a:p>
            <a:fld id="{80B74D1E-6625-764C-9EDE-B2A847AB8438}" type="slidenum">
              <a:rPr lang="en-US" smtClean="0"/>
              <a:t>‹#›</a:t>
            </a:fld>
            <a:endParaRPr lang="en-US"/>
          </a:p>
        </p:txBody>
      </p:sp>
    </p:spTree>
    <p:extLst>
      <p:ext uri="{BB962C8B-B14F-4D97-AF65-F5344CB8AC3E}">
        <p14:creationId xmlns:p14="http://schemas.microsoft.com/office/powerpoint/2010/main" val="2223229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C3C8F7-2E85-0989-71F7-39C0C2F5C5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79570E-9E96-9BD0-9C3B-14EEA65F87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D4787-F36A-D9F5-76BE-93A642331D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02645-59AE-3F49-AF74-594A8116509D}" type="datetimeFigureOut">
              <a:rPr lang="en-US" smtClean="0"/>
              <a:t>1/25/24</a:t>
            </a:fld>
            <a:endParaRPr lang="en-US"/>
          </a:p>
        </p:txBody>
      </p:sp>
      <p:sp>
        <p:nvSpPr>
          <p:cNvPr id="5" name="Footer Placeholder 4">
            <a:extLst>
              <a:ext uri="{FF2B5EF4-FFF2-40B4-BE49-F238E27FC236}">
                <a16:creationId xmlns:a16="http://schemas.microsoft.com/office/drawing/2014/main" id="{ACD05968-3A69-D9A2-22E4-A7948C5A78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A03ED7-A6FF-0068-99BA-F15D746A51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74D1E-6625-764C-9EDE-B2A847AB8438}" type="slidenum">
              <a:rPr lang="en-US" smtClean="0"/>
              <a:t>‹#›</a:t>
            </a:fld>
            <a:endParaRPr lang="en-US"/>
          </a:p>
        </p:txBody>
      </p:sp>
    </p:spTree>
    <p:extLst>
      <p:ext uri="{BB962C8B-B14F-4D97-AF65-F5344CB8AC3E}">
        <p14:creationId xmlns:p14="http://schemas.microsoft.com/office/powerpoint/2010/main" val="2434657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BC4CBB-6E2C-9CAF-60E2-4CA56B24BDD5}"/>
              </a:ext>
            </a:extLst>
          </p:cNvPr>
          <p:cNvSpPr>
            <a:spLocks noGrp="1"/>
          </p:cNvSpPr>
          <p:nvPr>
            <p:ph type="ctrTitle"/>
          </p:nvPr>
        </p:nvSpPr>
        <p:spPr>
          <a:xfrm>
            <a:off x="823441" y="921715"/>
            <a:ext cx="9284386" cy="2635993"/>
          </a:xfrm>
        </p:spPr>
        <p:txBody>
          <a:bodyPr anchor="b">
            <a:normAutofit/>
          </a:bodyPr>
          <a:lstStyle/>
          <a:p>
            <a:pPr algn="l"/>
            <a:r>
              <a:rPr lang="en-US" sz="4800" dirty="0"/>
              <a:t>Systems Monitoring Server</a:t>
            </a:r>
            <a:br>
              <a:rPr lang="en-US" sz="4800" dirty="0"/>
            </a:br>
            <a:r>
              <a:rPr lang="en-US" sz="4800" dirty="0"/>
              <a:t>Build 1</a:t>
            </a:r>
          </a:p>
        </p:txBody>
      </p:sp>
      <p:sp>
        <p:nvSpPr>
          <p:cNvPr id="20" name="Rectangle 19">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195BBE13-F8FA-83CB-FF90-FC96B767709D}"/>
              </a:ext>
            </a:extLst>
          </p:cNvPr>
          <p:cNvSpPr>
            <a:spLocks noGrp="1"/>
          </p:cNvSpPr>
          <p:nvPr>
            <p:ph type="subTitle" idx="1"/>
          </p:nvPr>
        </p:nvSpPr>
        <p:spPr>
          <a:xfrm>
            <a:off x="823442" y="4541263"/>
            <a:ext cx="4662957" cy="1395022"/>
          </a:xfrm>
        </p:spPr>
        <p:txBody>
          <a:bodyPr anchor="t">
            <a:normAutofit/>
          </a:bodyPr>
          <a:lstStyle/>
          <a:p>
            <a:pPr algn="l"/>
            <a:r>
              <a:rPr lang="en-US" sz="1500">
                <a:solidFill>
                  <a:srgbClr val="FFFFFF"/>
                </a:solidFill>
              </a:rPr>
              <a:t>Henry Zektser</a:t>
            </a:r>
          </a:p>
          <a:p>
            <a:pPr algn="l"/>
            <a:r>
              <a:rPr lang="en-US" sz="1500">
                <a:solidFill>
                  <a:srgbClr val="FFFFFF"/>
                </a:solidFill>
              </a:rPr>
              <a:t>Jorge Castro</a:t>
            </a:r>
          </a:p>
          <a:p>
            <a:pPr algn="l"/>
            <a:r>
              <a:rPr lang="en-US" sz="1500">
                <a:solidFill>
                  <a:srgbClr val="FFFFFF"/>
                </a:solidFill>
              </a:rPr>
              <a:t>Martha Agbugui</a:t>
            </a:r>
          </a:p>
          <a:p>
            <a:pPr algn="l"/>
            <a:r>
              <a:rPr lang="en-US" sz="1500">
                <a:solidFill>
                  <a:srgbClr val="FFFFFF"/>
                </a:solidFill>
              </a:rPr>
              <a:t>Zemenu Guanche</a:t>
            </a:r>
          </a:p>
        </p:txBody>
      </p:sp>
      <p:sp>
        <p:nvSpPr>
          <p:cNvPr id="26" name="Rectangle 25">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1949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5662E8-B950-6F22-5813-8B978876744B}"/>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58F2FDC-9316-61EC-DB9E-E8A8B59209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46B296A-116A-C196-06DF-6D5D76402E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287DDDA-AF5C-51AF-7ECE-975F4AAF1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177C27A-12F8-181E-CA52-EF8BCE2AE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EC8C51-6C11-7EB7-D2E9-1137ED88463E}"/>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dirty="0">
                <a:solidFill>
                  <a:srgbClr val="FFFFFF"/>
                </a:solidFill>
                <a:latin typeface="+mj-lt"/>
                <a:ea typeface="+mj-ea"/>
                <a:cs typeface="+mj-cs"/>
              </a:rPr>
              <a:t>Accomplishments - </a:t>
            </a:r>
            <a:r>
              <a:rPr lang="en-US" sz="4000" kern="1200" dirty="0" err="1">
                <a:solidFill>
                  <a:srgbClr val="FFFFFF"/>
                </a:solidFill>
                <a:latin typeface="+mj-lt"/>
                <a:ea typeface="+mj-ea"/>
                <a:cs typeface="+mj-cs"/>
              </a:rPr>
              <a:t>GraphQL</a:t>
            </a:r>
            <a:endParaRPr lang="en-US" sz="4000" kern="1200" dirty="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B983A690-A41F-7C69-3C56-F276C1324F88}"/>
              </a:ext>
            </a:extLst>
          </p:cNvPr>
          <p:cNvSpPr>
            <a:spLocks noGrp="1"/>
          </p:cNvSpPr>
          <p:nvPr>
            <p:ph idx="1"/>
          </p:nvPr>
        </p:nvSpPr>
        <p:spPr>
          <a:xfrm>
            <a:off x="357386" y="2297642"/>
            <a:ext cx="5556042" cy="4375007"/>
          </a:xfrm>
        </p:spPr>
        <p:txBody>
          <a:bodyPr anchor="t">
            <a:normAutofit/>
          </a:bodyPr>
          <a:lstStyle/>
          <a:p>
            <a:r>
              <a:rPr lang="en-US" sz="2400" dirty="0" err="1"/>
              <a:t>GraphQL</a:t>
            </a:r>
            <a:r>
              <a:rPr lang="en-US" sz="2400" dirty="0"/>
              <a:t> layer coded</a:t>
            </a:r>
          </a:p>
          <a:p>
            <a:r>
              <a:rPr lang="en-US" sz="2400" dirty="0"/>
              <a:t>All objects defined and generated via </a:t>
            </a:r>
            <a:r>
              <a:rPr lang="en-US" sz="2400" dirty="0" err="1"/>
              <a:t>gqlgen</a:t>
            </a:r>
            <a:endParaRPr lang="en-US" sz="2400" dirty="0"/>
          </a:p>
          <a:p>
            <a:r>
              <a:rPr lang="en-US" sz="2400" dirty="0"/>
              <a:t>All resolvers for queries coded and tested</a:t>
            </a:r>
          </a:p>
          <a:p>
            <a:r>
              <a:rPr lang="en-US" sz="2400" dirty="0"/>
              <a:t>All resolvers for mutations coded and tested</a:t>
            </a:r>
          </a:p>
          <a:p>
            <a:r>
              <a:rPr lang="en-US" sz="2400" dirty="0"/>
              <a:t>Server implemented</a:t>
            </a:r>
          </a:p>
          <a:p>
            <a:pPr lvl="1"/>
            <a:r>
              <a:rPr lang="en-US" sz="2000" dirty="0"/>
              <a:t>Introspection enabled</a:t>
            </a:r>
          </a:p>
          <a:p>
            <a:pPr lvl="1"/>
            <a:r>
              <a:rPr lang="en-US" sz="2000" dirty="0"/>
              <a:t>Subscriptions via WebSocket enabled</a:t>
            </a:r>
          </a:p>
          <a:p>
            <a:r>
              <a:rPr lang="en-US" sz="2400" dirty="0" err="1"/>
              <a:t>GraphQL</a:t>
            </a:r>
            <a:r>
              <a:rPr lang="en-US" sz="2400" dirty="0"/>
              <a:t> playground added</a:t>
            </a:r>
          </a:p>
          <a:p>
            <a:pPr lvl="1"/>
            <a:r>
              <a:rPr lang="en-US" sz="2000" dirty="0"/>
              <a:t>Dev-mode only</a:t>
            </a:r>
          </a:p>
        </p:txBody>
      </p:sp>
      <p:pic>
        <p:nvPicPr>
          <p:cNvPr id="4" name="Picture 3">
            <a:extLst>
              <a:ext uri="{FF2B5EF4-FFF2-40B4-BE49-F238E27FC236}">
                <a16:creationId xmlns:a16="http://schemas.microsoft.com/office/drawing/2014/main" id="{2749CD1B-E310-83F9-76E3-672C195E707E}"/>
              </a:ext>
            </a:extLst>
          </p:cNvPr>
          <p:cNvPicPr>
            <a:picLocks noChangeAspect="1"/>
          </p:cNvPicPr>
          <p:nvPr/>
        </p:nvPicPr>
        <p:blipFill>
          <a:blip r:embed="rId3"/>
          <a:stretch>
            <a:fillRect/>
          </a:stretch>
        </p:blipFill>
        <p:spPr>
          <a:xfrm>
            <a:off x="5857423" y="1684141"/>
            <a:ext cx="6396680" cy="5296219"/>
          </a:xfrm>
          <a:prstGeom prst="rect">
            <a:avLst/>
          </a:prstGeom>
        </p:spPr>
      </p:pic>
    </p:spTree>
    <p:extLst>
      <p:ext uri="{BB962C8B-B14F-4D97-AF65-F5344CB8AC3E}">
        <p14:creationId xmlns:p14="http://schemas.microsoft.com/office/powerpoint/2010/main" val="54767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68C61-3A8E-C121-65B7-9211127214A1}"/>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Problems</a:t>
            </a:r>
          </a:p>
        </p:txBody>
      </p:sp>
      <p:sp>
        <p:nvSpPr>
          <p:cNvPr id="36" name="Content Placeholder 2">
            <a:extLst>
              <a:ext uri="{FF2B5EF4-FFF2-40B4-BE49-F238E27FC236}">
                <a16:creationId xmlns:a16="http://schemas.microsoft.com/office/drawing/2014/main" id="{CF00BEE7-9554-5F40-7ACA-D9F2380A2B54}"/>
              </a:ext>
            </a:extLst>
          </p:cNvPr>
          <p:cNvSpPr>
            <a:spLocks noGrp="1"/>
          </p:cNvSpPr>
          <p:nvPr>
            <p:ph idx="1"/>
          </p:nvPr>
        </p:nvSpPr>
        <p:spPr>
          <a:xfrm>
            <a:off x="4810259" y="649480"/>
            <a:ext cx="6555347" cy="5546047"/>
          </a:xfrm>
        </p:spPr>
        <p:txBody>
          <a:bodyPr anchor="ctr">
            <a:normAutofit/>
          </a:bodyPr>
          <a:lstStyle/>
          <a:p>
            <a:pPr marL="0" indent="0">
              <a:buNone/>
            </a:pPr>
            <a:r>
              <a:rPr lang="en-US" b="1" dirty="0"/>
              <a:t>Problem 1:</a:t>
            </a:r>
            <a:r>
              <a:rPr lang="en-US" dirty="0"/>
              <a:t> The hosting environment we were intending to use is no longer available to us, leading to an inability to configure CI/CD.</a:t>
            </a:r>
          </a:p>
          <a:p>
            <a:pPr marL="0" indent="0">
              <a:buNone/>
            </a:pPr>
            <a:endParaRPr lang="en-US" dirty="0"/>
          </a:p>
          <a:p>
            <a:pPr marL="0" indent="0">
              <a:buNone/>
            </a:pPr>
            <a:r>
              <a:rPr lang="en-US" b="1" dirty="0"/>
              <a:t>Solution 1:</a:t>
            </a:r>
            <a:r>
              <a:rPr lang="en-US" dirty="0"/>
              <a:t> An alternative CI/CD solution was found in GitHub Actions, which is freely available to ASU students. Implementation is under way.</a:t>
            </a:r>
          </a:p>
        </p:txBody>
      </p:sp>
    </p:spTree>
    <p:extLst>
      <p:ext uri="{BB962C8B-B14F-4D97-AF65-F5344CB8AC3E}">
        <p14:creationId xmlns:p14="http://schemas.microsoft.com/office/powerpoint/2010/main" val="330328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4240B1-CFDE-4ADD-5572-8968FD86508D}"/>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865AA6F-C26E-2E39-4A7C-318533CBB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7067C121-CFD9-E53A-EF44-0E512FCDA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F7FE9DE-0CAB-F7FF-56BD-9B8825254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92CFCAA-229E-F7AD-19D0-F9AE78EC7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5CCC0F5-0285-F49B-24EC-F50CB231BB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17">
            <a:extLst>
              <a:ext uri="{FF2B5EF4-FFF2-40B4-BE49-F238E27FC236}">
                <a16:creationId xmlns:a16="http://schemas.microsoft.com/office/drawing/2014/main" id="{327556DA-58DE-0FA7-4D05-5ADC6A29F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F276551-01D7-F225-6EC1-817FF55958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9BC03E-C498-97EC-140D-1AE4FBD4A2F5}"/>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Problems</a:t>
            </a:r>
          </a:p>
        </p:txBody>
      </p:sp>
      <p:sp>
        <p:nvSpPr>
          <p:cNvPr id="36" name="Content Placeholder 2">
            <a:extLst>
              <a:ext uri="{FF2B5EF4-FFF2-40B4-BE49-F238E27FC236}">
                <a16:creationId xmlns:a16="http://schemas.microsoft.com/office/drawing/2014/main" id="{A993D919-D53F-240B-F19D-AF5F6568F588}"/>
              </a:ext>
            </a:extLst>
          </p:cNvPr>
          <p:cNvSpPr>
            <a:spLocks noGrp="1"/>
          </p:cNvSpPr>
          <p:nvPr>
            <p:ph idx="1"/>
          </p:nvPr>
        </p:nvSpPr>
        <p:spPr>
          <a:xfrm>
            <a:off x="4810259" y="649480"/>
            <a:ext cx="6555347" cy="5546047"/>
          </a:xfrm>
        </p:spPr>
        <p:txBody>
          <a:bodyPr anchor="ctr">
            <a:normAutofit/>
          </a:bodyPr>
          <a:lstStyle/>
          <a:p>
            <a:pPr marL="0" indent="0">
              <a:buNone/>
            </a:pPr>
            <a:r>
              <a:rPr lang="en-US" b="1" dirty="0"/>
              <a:t>Problem 2:</a:t>
            </a:r>
            <a:r>
              <a:rPr lang="en-US" dirty="0"/>
              <a:t> Kubernetes has switched from using standard Docker to </a:t>
            </a:r>
            <a:r>
              <a:rPr lang="en-US" dirty="0" err="1"/>
              <a:t>podman</a:t>
            </a:r>
            <a:r>
              <a:rPr lang="en-US" dirty="0"/>
              <a:t> as a runtime. As a result, not all Docker containers are usable, as they do not all support the OCI standard.</a:t>
            </a:r>
          </a:p>
          <a:p>
            <a:pPr marL="0" indent="0">
              <a:buNone/>
            </a:pPr>
            <a:endParaRPr lang="en-US" dirty="0"/>
          </a:p>
          <a:p>
            <a:pPr marL="0" indent="0">
              <a:buNone/>
            </a:pPr>
            <a:r>
              <a:rPr lang="en-US" b="1" dirty="0"/>
              <a:t>Solution 2:</a:t>
            </a:r>
            <a:r>
              <a:rPr lang="en-US" dirty="0"/>
              <a:t> Where necessary, </a:t>
            </a:r>
            <a:r>
              <a:rPr lang="en-US" dirty="0" err="1"/>
              <a:t>Buildah</a:t>
            </a:r>
            <a:r>
              <a:rPr lang="en-US" dirty="0"/>
              <a:t> is being used to re-build containers to ensure OCI compatibility. MongoDB is the only container impacted </a:t>
            </a:r>
            <a:r>
              <a:rPr lang="en-US" dirty="0" err="1"/>
              <a:t>thusfar</a:t>
            </a:r>
            <a:r>
              <a:rPr lang="en-US" dirty="0"/>
              <a:t> and has been resolved.</a:t>
            </a:r>
          </a:p>
        </p:txBody>
      </p:sp>
    </p:spTree>
    <p:extLst>
      <p:ext uri="{BB962C8B-B14F-4D97-AF65-F5344CB8AC3E}">
        <p14:creationId xmlns:p14="http://schemas.microsoft.com/office/powerpoint/2010/main" val="558811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FBF8E0-331A-13A0-E9F9-B71CCFAF7054}"/>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DEBBC37-20D3-E0E5-C31E-466169C7BC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03944E98-6F4A-FA04-95A9-485CB6A2D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493A672-46FA-D214-8FDE-05BF67F2E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B93FE56-9C06-C644-49D4-3837F784A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00DA6C6-BCBA-A3B1-B553-860B171A7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17">
            <a:extLst>
              <a:ext uri="{FF2B5EF4-FFF2-40B4-BE49-F238E27FC236}">
                <a16:creationId xmlns:a16="http://schemas.microsoft.com/office/drawing/2014/main" id="{134C2347-CCEC-C73C-52D3-13452E25E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D6C8C365-94F8-4A75-BC98-03B1972C8A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085C2A-FF6E-986F-8162-D08572FEB37B}"/>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Schedule</a:t>
            </a:r>
          </a:p>
        </p:txBody>
      </p:sp>
      <p:sp>
        <p:nvSpPr>
          <p:cNvPr id="36" name="Content Placeholder 2">
            <a:extLst>
              <a:ext uri="{FF2B5EF4-FFF2-40B4-BE49-F238E27FC236}">
                <a16:creationId xmlns:a16="http://schemas.microsoft.com/office/drawing/2014/main" id="{0C4FBDF9-589E-56A8-B56F-D3A2A7E900A9}"/>
              </a:ext>
            </a:extLst>
          </p:cNvPr>
          <p:cNvSpPr>
            <a:spLocks noGrp="1"/>
          </p:cNvSpPr>
          <p:nvPr>
            <p:ph idx="1"/>
          </p:nvPr>
        </p:nvSpPr>
        <p:spPr>
          <a:xfrm>
            <a:off x="4810259" y="649480"/>
            <a:ext cx="6555347" cy="5546047"/>
          </a:xfrm>
        </p:spPr>
        <p:txBody>
          <a:bodyPr anchor="t">
            <a:normAutofit fontScale="85000" lnSpcReduction="20000"/>
          </a:bodyPr>
          <a:lstStyle/>
          <a:p>
            <a:pPr marL="0" indent="0">
              <a:buNone/>
            </a:pPr>
            <a:r>
              <a:rPr lang="en-US" b="1" dirty="0"/>
              <a:t>Martha </a:t>
            </a:r>
            <a:r>
              <a:rPr lang="en-US" b="1" dirty="0" err="1"/>
              <a:t>Agbugui</a:t>
            </a:r>
            <a:endParaRPr lang="en-US" b="1" dirty="0"/>
          </a:p>
          <a:p>
            <a:r>
              <a:rPr lang="en-US" b="1" dirty="0"/>
              <a:t>February</a:t>
            </a:r>
          </a:p>
          <a:p>
            <a:pPr lvl="1"/>
            <a:r>
              <a:rPr lang="en-US" dirty="0"/>
              <a:t>Dashboard page UI</a:t>
            </a:r>
          </a:p>
          <a:p>
            <a:pPr lvl="2"/>
            <a:r>
              <a:rPr lang="en-US" dirty="0"/>
              <a:t>Wiring to backend</a:t>
            </a:r>
          </a:p>
          <a:p>
            <a:pPr lvl="1"/>
            <a:r>
              <a:rPr lang="en-US" dirty="0"/>
              <a:t>Server History page UI</a:t>
            </a:r>
          </a:p>
          <a:p>
            <a:pPr lvl="2"/>
            <a:r>
              <a:rPr lang="en-US" dirty="0"/>
              <a:t>Wiring to backend</a:t>
            </a:r>
          </a:p>
          <a:p>
            <a:r>
              <a:rPr lang="en-US" b="1" dirty="0"/>
              <a:t>March</a:t>
            </a:r>
          </a:p>
          <a:p>
            <a:pPr lvl="1"/>
            <a:r>
              <a:rPr lang="en-US" dirty="0"/>
              <a:t>Frontend Unit Tests</a:t>
            </a:r>
            <a:br>
              <a:rPr lang="en-US" dirty="0"/>
            </a:br>
            <a:endParaRPr lang="en-US" dirty="0"/>
          </a:p>
          <a:p>
            <a:pPr marL="0" indent="0">
              <a:buNone/>
            </a:pPr>
            <a:r>
              <a:rPr lang="en-US" b="1" dirty="0"/>
              <a:t>Jorge Castro</a:t>
            </a:r>
          </a:p>
          <a:p>
            <a:r>
              <a:rPr lang="en-US" b="1" dirty="0"/>
              <a:t>February</a:t>
            </a:r>
          </a:p>
          <a:p>
            <a:pPr lvl="1"/>
            <a:r>
              <a:rPr lang="en-US" dirty="0"/>
              <a:t>New/Edit Server page UI</a:t>
            </a:r>
          </a:p>
          <a:p>
            <a:pPr lvl="2"/>
            <a:r>
              <a:rPr lang="en-US" dirty="0"/>
              <a:t>Wiring to backend</a:t>
            </a:r>
          </a:p>
          <a:p>
            <a:pPr lvl="1"/>
            <a:r>
              <a:rPr lang="en-US" dirty="0"/>
              <a:t>New/Edit Alert page UI</a:t>
            </a:r>
          </a:p>
          <a:p>
            <a:pPr lvl="2"/>
            <a:r>
              <a:rPr lang="en-US" dirty="0"/>
              <a:t>Wiring to backend</a:t>
            </a:r>
          </a:p>
          <a:p>
            <a:r>
              <a:rPr lang="en-US" b="1" dirty="0"/>
              <a:t>March</a:t>
            </a:r>
          </a:p>
          <a:p>
            <a:pPr lvl="1"/>
            <a:r>
              <a:rPr lang="en-US" dirty="0"/>
              <a:t>Frontend Unit Tests</a:t>
            </a:r>
          </a:p>
          <a:p>
            <a:endParaRPr lang="en-US" b="1" dirty="0"/>
          </a:p>
        </p:txBody>
      </p:sp>
    </p:spTree>
    <p:extLst>
      <p:ext uri="{BB962C8B-B14F-4D97-AF65-F5344CB8AC3E}">
        <p14:creationId xmlns:p14="http://schemas.microsoft.com/office/powerpoint/2010/main" val="858706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115AC1-476D-09BA-A999-0D201B2D7A2A}"/>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AF5E957-54FF-0B29-8C53-7306A34C7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238F2A2A-1A6A-7B96-8C18-0ACEB8EC0B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C9CB335-A4E3-1BAB-ED19-AF4080BCF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67A2432-8265-5735-D844-284E13917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5841926-540A-2659-5299-795156E3C1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17">
            <a:extLst>
              <a:ext uri="{FF2B5EF4-FFF2-40B4-BE49-F238E27FC236}">
                <a16:creationId xmlns:a16="http://schemas.microsoft.com/office/drawing/2014/main" id="{48ED7951-D38C-621A-4FBE-2CBCFAE2F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FC03507E-1C6C-B321-39AC-4B50DA81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ABF03B-DF96-B800-4562-84CB4BBFC306}"/>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Schedule</a:t>
            </a:r>
          </a:p>
        </p:txBody>
      </p:sp>
      <p:sp>
        <p:nvSpPr>
          <p:cNvPr id="36" name="Content Placeholder 2">
            <a:extLst>
              <a:ext uri="{FF2B5EF4-FFF2-40B4-BE49-F238E27FC236}">
                <a16:creationId xmlns:a16="http://schemas.microsoft.com/office/drawing/2014/main" id="{199B7EAC-1A3F-F170-C70B-8C734B490897}"/>
              </a:ext>
            </a:extLst>
          </p:cNvPr>
          <p:cNvSpPr>
            <a:spLocks noGrp="1"/>
          </p:cNvSpPr>
          <p:nvPr>
            <p:ph idx="1"/>
          </p:nvPr>
        </p:nvSpPr>
        <p:spPr>
          <a:xfrm>
            <a:off x="4810259" y="649480"/>
            <a:ext cx="6555347" cy="5546047"/>
          </a:xfrm>
        </p:spPr>
        <p:txBody>
          <a:bodyPr anchor="t">
            <a:normAutofit fontScale="85000" lnSpcReduction="20000"/>
          </a:bodyPr>
          <a:lstStyle/>
          <a:p>
            <a:pPr marL="0" indent="0">
              <a:buNone/>
            </a:pPr>
            <a:r>
              <a:rPr lang="en-US" b="1" dirty="0" err="1"/>
              <a:t>Zemenu</a:t>
            </a:r>
            <a:r>
              <a:rPr lang="en-US" b="1" dirty="0"/>
              <a:t> Guanche</a:t>
            </a:r>
          </a:p>
          <a:p>
            <a:r>
              <a:rPr lang="en-US" b="1" dirty="0"/>
              <a:t>February</a:t>
            </a:r>
          </a:p>
          <a:p>
            <a:pPr lvl="1"/>
            <a:r>
              <a:rPr lang="en-US" dirty="0"/>
              <a:t>New Check page UI</a:t>
            </a:r>
          </a:p>
          <a:p>
            <a:pPr lvl="2"/>
            <a:r>
              <a:rPr lang="en-US" dirty="0"/>
              <a:t>Wiring to backend</a:t>
            </a:r>
          </a:p>
          <a:p>
            <a:pPr lvl="1"/>
            <a:r>
              <a:rPr lang="en-US" dirty="0"/>
              <a:t>Realtime Status Page updates</a:t>
            </a:r>
          </a:p>
          <a:p>
            <a:pPr lvl="2"/>
            <a:r>
              <a:rPr lang="en-US" dirty="0"/>
              <a:t>Frontend WebSocket integration</a:t>
            </a:r>
          </a:p>
          <a:p>
            <a:r>
              <a:rPr lang="en-US" b="1" dirty="0"/>
              <a:t>March</a:t>
            </a:r>
          </a:p>
          <a:p>
            <a:pPr lvl="1"/>
            <a:r>
              <a:rPr lang="en-US" dirty="0"/>
              <a:t>Frontend Unit Tests</a:t>
            </a:r>
            <a:br>
              <a:rPr lang="en-US" dirty="0"/>
            </a:br>
            <a:endParaRPr lang="en-US" dirty="0"/>
          </a:p>
          <a:p>
            <a:pPr marL="0" indent="0">
              <a:buNone/>
            </a:pPr>
            <a:r>
              <a:rPr lang="en-US" b="1" dirty="0"/>
              <a:t>Henry Zektser</a:t>
            </a:r>
          </a:p>
          <a:p>
            <a:r>
              <a:rPr lang="en-US" b="1" dirty="0"/>
              <a:t>February</a:t>
            </a:r>
          </a:p>
          <a:p>
            <a:pPr lvl="1"/>
            <a:r>
              <a:rPr lang="en-US" dirty="0"/>
              <a:t>Backend check runner</a:t>
            </a:r>
          </a:p>
          <a:p>
            <a:pPr lvl="1"/>
            <a:r>
              <a:rPr lang="en-US" dirty="0"/>
              <a:t>Realtime Status Page updates</a:t>
            </a:r>
          </a:p>
          <a:p>
            <a:pPr lvl="2"/>
            <a:r>
              <a:rPr lang="en-US" dirty="0"/>
              <a:t>Backend WebSocket integration</a:t>
            </a:r>
          </a:p>
          <a:p>
            <a:pPr lvl="1"/>
            <a:r>
              <a:rPr lang="en-US" dirty="0"/>
              <a:t>CI/CD</a:t>
            </a:r>
          </a:p>
          <a:p>
            <a:r>
              <a:rPr lang="en-US" b="1" dirty="0"/>
              <a:t>March</a:t>
            </a:r>
          </a:p>
          <a:p>
            <a:pPr lvl="1"/>
            <a:r>
              <a:rPr lang="en-US" dirty="0"/>
              <a:t>Backend Unit Tests</a:t>
            </a:r>
          </a:p>
          <a:p>
            <a:pPr lvl="1"/>
            <a:r>
              <a:rPr lang="en-US" dirty="0"/>
              <a:t>Integration Tests</a:t>
            </a:r>
          </a:p>
          <a:p>
            <a:endParaRPr lang="en-US" b="1" dirty="0"/>
          </a:p>
        </p:txBody>
      </p:sp>
    </p:spTree>
    <p:extLst>
      <p:ext uri="{BB962C8B-B14F-4D97-AF65-F5344CB8AC3E}">
        <p14:creationId xmlns:p14="http://schemas.microsoft.com/office/powerpoint/2010/main" val="2653387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4B3E72-EBE7-3951-CAF2-B748226B9BB3}"/>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0F38396-CC6B-E826-C1FD-553B5C0C1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7EBD1A2-3EF2-9D82-62D2-6104C92DEE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EE3A0DB-6DDF-C197-48C6-2CB7D5AAD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F504247-2FC6-ACAA-8109-A02D5408A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B0764A4-C235-4431-0F05-FDDD58571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67BE4B36-02B1-C63A-1E44-B0E99161D1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64B784-D896-1D65-3F87-97809D6A8802}"/>
              </a:ext>
            </a:extLst>
          </p:cNvPr>
          <p:cNvSpPr>
            <a:spLocks noGrp="1"/>
          </p:cNvSpPr>
          <p:nvPr>
            <p:ph type="title"/>
          </p:nvPr>
        </p:nvSpPr>
        <p:spPr>
          <a:xfrm>
            <a:off x="1314824" y="735106"/>
            <a:ext cx="10053763" cy="2928470"/>
          </a:xfrm>
        </p:spPr>
        <p:txBody>
          <a:bodyPr vert="horz" lIns="91440" tIns="45720" rIns="91440" bIns="45720" rtlCol="0" anchor="b">
            <a:normAutofit/>
          </a:bodyPr>
          <a:lstStyle/>
          <a:p>
            <a:pPr algn="ctr"/>
            <a:r>
              <a:rPr lang="en-US" sz="4800" kern="1200" dirty="0">
                <a:solidFill>
                  <a:srgbClr val="FFFFFF"/>
                </a:solidFill>
                <a:latin typeface="+mj-lt"/>
                <a:ea typeface="+mj-ea"/>
                <a:cs typeface="+mj-cs"/>
              </a:rPr>
              <a:t>Thank You</a:t>
            </a:r>
          </a:p>
        </p:txBody>
      </p:sp>
    </p:spTree>
    <p:extLst>
      <p:ext uri="{BB962C8B-B14F-4D97-AF65-F5344CB8AC3E}">
        <p14:creationId xmlns:p14="http://schemas.microsoft.com/office/powerpoint/2010/main" val="394755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F28FB0-E20F-07DB-F994-0D3A5B01B6D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Project Concept – Technology Solution</a:t>
            </a:r>
          </a:p>
        </p:txBody>
      </p:sp>
      <p:sp>
        <p:nvSpPr>
          <p:cNvPr id="3" name="Content Placeholder 2">
            <a:extLst>
              <a:ext uri="{FF2B5EF4-FFF2-40B4-BE49-F238E27FC236}">
                <a16:creationId xmlns:a16="http://schemas.microsoft.com/office/drawing/2014/main" id="{96682929-09F8-AAAA-0B00-B50F6B06AB0F}"/>
              </a:ext>
            </a:extLst>
          </p:cNvPr>
          <p:cNvSpPr>
            <a:spLocks noGrp="1"/>
          </p:cNvSpPr>
          <p:nvPr>
            <p:ph idx="1"/>
          </p:nvPr>
        </p:nvSpPr>
        <p:spPr>
          <a:xfrm>
            <a:off x="1371599" y="2318197"/>
            <a:ext cx="9724031" cy="3683358"/>
          </a:xfrm>
        </p:spPr>
        <p:txBody>
          <a:bodyPr anchor="ctr">
            <a:normAutofit/>
          </a:bodyPr>
          <a:lstStyle/>
          <a:p>
            <a:pPr marL="0" indent="0" algn="ctr">
              <a:buNone/>
            </a:pPr>
            <a:r>
              <a:rPr lang="en-US" dirty="0">
                <a:effectLst/>
                <a:latin typeface="Times New Roman" panose="02020603050405020304" pitchFamily="18" charset="0"/>
                <a:ea typeface="Times New Roman" panose="02020603050405020304" pitchFamily="18" charset="0"/>
              </a:rPr>
              <a:t>This solution is a comprehensive systems monitoring server that combines monitoring, alerting, and user visibility in a unified platform. </a:t>
            </a:r>
            <a:endParaRPr lang="en-US" dirty="0"/>
          </a:p>
        </p:txBody>
      </p:sp>
    </p:spTree>
    <p:extLst>
      <p:ext uri="{BB962C8B-B14F-4D97-AF65-F5344CB8AC3E}">
        <p14:creationId xmlns:p14="http://schemas.microsoft.com/office/powerpoint/2010/main" val="3366900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04FD34-46F2-D223-D059-1AA63694125D}"/>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267C06A-E423-B4DD-E4C8-FBCF9D06A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624AE32-74C9-1E5C-0DEE-DAF6162590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92F7D99-A1FE-3BFF-0BA8-2BA3567CD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BC5BC7F-99CF-40A3-3CAB-7EB8BA06F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804FA0E-2848-99C4-2F70-DCDBD3809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B2D232-1405-0402-3191-140084B0810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Project Concept – Stakeholders</a:t>
            </a:r>
          </a:p>
        </p:txBody>
      </p:sp>
      <p:graphicFrame>
        <p:nvGraphicFramePr>
          <p:cNvPr id="13" name="Content Placeholder 2">
            <a:extLst>
              <a:ext uri="{FF2B5EF4-FFF2-40B4-BE49-F238E27FC236}">
                <a16:creationId xmlns:a16="http://schemas.microsoft.com/office/drawing/2014/main" id="{DBF7389A-980B-B1F6-B1CA-56581C79509E}"/>
              </a:ext>
            </a:extLst>
          </p:cNvPr>
          <p:cNvGraphicFramePr>
            <a:graphicFrameLocks noGrp="1"/>
          </p:cNvGraphicFramePr>
          <p:nvPr>
            <p:ph idx="1"/>
            <p:extLst>
              <p:ext uri="{D42A27DB-BD31-4B8C-83A1-F6EECF244321}">
                <p14:modId xmlns:p14="http://schemas.microsoft.com/office/powerpoint/2010/main" val="235693663"/>
              </p:ext>
            </p:extLst>
          </p:nvPr>
        </p:nvGraphicFramePr>
        <p:xfrm>
          <a:off x="751950" y="2052047"/>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7389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231729-0466-9CC1-7531-AD2491DAF153}"/>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a:solidFill>
                  <a:srgbClr val="FFFFFF"/>
                </a:solidFill>
                <a:latin typeface="+mj-lt"/>
                <a:ea typeface="+mj-ea"/>
                <a:cs typeface="+mj-cs"/>
              </a:rPr>
              <a:t>Project Concept – Development Environment</a:t>
            </a:r>
          </a:p>
        </p:txBody>
      </p:sp>
      <p:sp>
        <p:nvSpPr>
          <p:cNvPr id="4" name="Content Placeholder 3">
            <a:extLst>
              <a:ext uri="{FF2B5EF4-FFF2-40B4-BE49-F238E27FC236}">
                <a16:creationId xmlns:a16="http://schemas.microsoft.com/office/drawing/2014/main" id="{694F92EA-64C5-CB4F-0131-DAF6EB70FDC3}"/>
              </a:ext>
            </a:extLst>
          </p:cNvPr>
          <p:cNvSpPr>
            <a:spLocks/>
          </p:cNvSpPr>
          <p:nvPr/>
        </p:nvSpPr>
        <p:spPr>
          <a:xfrm>
            <a:off x="1649996" y="2615979"/>
            <a:ext cx="2715295" cy="3689405"/>
          </a:xfrm>
          <a:prstGeom prst="rect">
            <a:avLst/>
          </a:prstGeom>
        </p:spPr>
        <p:txBody>
          <a:bodyPr/>
          <a:lstStyle/>
          <a:p>
            <a:pPr defTabSz="768096">
              <a:spcAft>
                <a:spcPts val="600"/>
              </a:spcAft>
            </a:pPr>
            <a:r>
              <a:rPr lang="en-US" sz="2400" kern="1200" dirty="0">
                <a:solidFill>
                  <a:schemeClr val="tx1"/>
                </a:solidFill>
                <a:latin typeface="+mn-lt"/>
                <a:ea typeface="+mn-ea"/>
                <a:cs typeface="+mn-cs"/>
              </a:rPr>
              <a:t>Infrastructure</a:t>
            </a:r>
            <a:br>
              <a:rPr lang="en-US" sz="2400" kern="1200" dirty="0">
                <a:solidFill>
                  <a:schemeClr val="tx1"/>
                </a:solidFill>
                <a:latin typeface="+mn-lt"/>
                <a:ea typeface="+mn-ea"/>
                <a:cs typeface="+mn-cs"/>
              </a:rPr>
            </a:br>
            <a:endParaRPr lang="en-US" sz="2400" kern="1200" dirty="0">
              <a:solidFill>
                <a:schemeClr val="tx1"/>
              </a:solidFill>
              <a:latin typeface="+mn-lt"/>
              <a:ea typeface="+mn-ea"/>
              <a:cs typeface="+mn-cs"/>
            </a:endParaRPr>
          </a:p>
          <a:p>
            <a:pPr marL="342900" indent="-342900" defTabSz="768096">
              <a:spcAft>
                <a:spcPts val="600"/>
              </a:spcAft>
              <a:buFont typeface="Arial" panose="020B0604020202020204" pitchFamily="34" charset="0"/>
              <a:buChar char="•"/>
            </a:pPr>
            <a:r>
              <a:rPr lang="en-US" sz="2400" kern="1200" dirty="0">
                <a:solidFill>
                  <a:schemeClr val="tx1"/>
                </a:solidFill>
                <a:latin typeface="+mn-lt"/>
                <a:ea typeface="+mn-ea"/>
                <a:cs typeface="+mn-cs"/>
              </a:rPr>
              <a:t>GitHub</a:t>
            </a:r>
          </a:p>
          <a:p>
            <a:pPr marL="342900" indent="-342900" defTabSz="768096">
              <a:spcAft>
                <a:spcPts val="600"/>
              </a:spcAft>
              <a:buFont typeface="Arial" panose="020B0604020202020204" pitchFamily="34" charset="0"/>
              <a:buChar char="•"/>
            </a:pPr>
            <a:r>
              <a:rPr lang="en-US" sz="2400" dirty="0"/>
              <a:t>Jira</a:t>
            </a:r>
            <a:endParaRPr lang="en-US" sz="2400" kern="1200" dirty="0">
              <a:solidFill>
                <a:schemeClr val="tx1"/>
              </a:solidFill>
              <a:latin typeface="+mn-lt"/>
              <a:ea typeface="+mn-ea"/>
              <a:cs typeface="+mn-cs"/>
            </a:endParaRPr>
          </a:p>
          <a:p>
            <a:pPr marL="342900" indent="-342900" defTabSz="768096">
              <a:spcAft>
                <a:spcPts val="600"/>
              </a:spcAft>
              <a:buFont typeface="Arial" panose="020B0604020202020204" pitchFamily="34" charset="0"/>
              <a:buChar char="•"/>
            </a:pPr>
            <a:r>
              <a:rPr lang="en-US" sz="2400" kern="1200" dirty="0">
                <a:solidFill>
                  <a:schemeClr val="tx1"/>
                </a:solidFill>
                <a:latin typeface="+mn-lt"/>
                <a:ea typeface="+mn-ea"/>
                <a:cs typeface="+mn-cs"/>
              </a:rPr>
              <a:t>Docker</a:t>
            </a:r>
          </a:p>
          <a:p>
            <a:pPr marL="342900" indent="-342900" defTabSz="768096">
              <a:spcAft>
                <a:spcPts val="600"/>
              </a:spcAft>
              <a:buFont typeface="Arial" panose="020B0604020202020204" pitchFamily="34" charset="0"/>
              <a:buChar char="•"/>
            </a:pPr>
            <a:r>
              <a:rPr lang="en-US" sz="2400" kern="1200" dirty="0">
                <a:solidFill>
                  <a:schemeClr val="tx1"/>
                </a:solidFill>
                <a:latin typeface="+mn-lt"/>
                <a:ea typeface="+mn-ea"/>
                <a:cs typeface="+mn-cs"/>
              </a:rPr>
              <a:t>MongoDB</a:t>
            </a:r>
          </a:p>
          <a:p>
            <a:pPr marL="342900" indent="-342900" defTabSz="768096">
              <a:spcAft>
                <a:spcPts val="600"/>
              </a:spcAft>
              <a:buFont typeface="Arial" panose="020B0604020202020204" pitchFamily="34" charset="0"/>
              <a:buChar char="•"/>
            </a:pPr>
            <a:r>
              <a:rPr lang="en-US" sz="2400" kern="1200" dirty="0" err="1">
                <a:solidFill>
                  <a:schemeClr val="tx1"/>
                </a:solidFill>
                <a:latin typeface="+mn-lt"/>
                <a:ea typeface="+mn-ea"/>
                <a:cs typeface="+mn-cs"/>
              </a:rPr>
              <a:t>Keycloak</a:t>
            </a:r>
            <a:endParaRPr lang="en-US" sz="2400" dirty="0"/>
          </a:p>
        </p:txBody>
      </p:sp>
      <p:sp>
        <p:nvSpPr>
          <p:cNvPr id="5" name="Content Placeholder 4">
            <a:extLst>
              <a:ext uri="{FF2B5EF4-FFF2-40B4-BE49-F238E27FC236}">
                <a16:creationId xmlns:a16="http://schemas.microsoft.com/office/drawing/2014/main" id="{BB7C1382-6E81-D6B7-9171-20E48282B20A}"/>
              </a:ext>
            </a:extLst>
          </p:cNvPr>
          <p:cNvSpPr>
            <a:spLocks/>
          </p:cNvSpPr>
          <p:nvPr/>
        </p:nvSpPr>
        <p:spPr>
          <a:xfrm>
            <a:off x="4750322" y="2615979"/>
            <a:ext cx="2715295" cy="3689405"/>
          </a:xfrm>
          <a:prstGeom prst="rect">
            <a:avLst/>
          </a:prstGeom>
        </p:spPr>
        <p:txBody>
          <a:bodyPr/>
          <a:lstStyle/>
          <a:p>
            <a:pPr defTabSz="768096">
              <a:spcAft>
                <a:spcPts val="600"/>
              </a:spcAft>
            </a:pPr>
            <a:r>
              <a:rPr lang="en-US" sz="2400" kern="1200" dirty="0">
                <a:solidFill>
                  <a:schemeClr val="tx1"/>
                </a:solidFill>
                <a:latin typeface="+mn-lt"/>
                <a:ea typeface="+mn-ea"/>
                <a:cs typeface="+mn-cs"/>
              </a:rPr>
              <a:t>Frontend</a:t>
            </a:r>
            <a:br>
              <a:rPr lang="en-US" sz="2400" kern="1200" dirty="0">
                <a:solidFill>
                  <a:schemeClr val="tx1"/>
                </a:solidFill>
                <a:latin typeface="+mn-lt"/>
                <a:ea typeface="+mn-ea"/>
                <a:cs typeface="+mn-cs"/>
              </a:rPr>
            </a:br>
            <a:endParaRPr lang="en-US" sz="2400" kern="1200" dirty="0">
              <a:solidFill>
                <a:schemeClr val="tx1"/>
              </a:solidFill>
              <a:latin typeface="+mn-lt"/>
              <a:ea typeface="+mn-ea"/>
              <a:cs typeface="+mn-cs"/>
            </a:endParaRPr>
          </a:p>
          <a:p>
            <a:pPr marL="342900" indent="-342900" defTabSz="768096">
              <a:spcAft>
                <a:spcPts val="600"/>
              </a:spcAft>
              <a:buFont typeface="Arial" panose="020B0604020202020204" pitchFamily="34" charset="0"/>
              <a:buChar char="•"/>
            </a:pPr>
            <a:r>
              <a:rPr lang="en-US" sz="2400" kern="1200" dirty="0">
                <a:solidFill>
                  <a:schemeClr val="tx1"/>
                </a:solidFill>
                <a:latin typeface="+mn-lt"/>
                <a:ea typeface="+mn-ea"/>
                <a:cs typeface="+mn-cs"/>
              </a:rPr>
              <a:t>TypeScript</a:t>
            </a:r>
          </a:p>
          <a:p>
            <a:pPr marL="342900" indent="-342900" defTabSz="768096">
              <a:spcAft>
                <a:spcPts val="600"/>
              </a:spcAft>
              <a:buFont typeface="Arial" panose="020B0604020202020204" pitchFamily="34" charset="0"/>
              <a:buChar char="•"/>
            </a:pPr>
            <a:r>
              <a:rPr lang="en-US" sz="2400" kern="1200" dirty="0">
                <a:solidFill>
                  <a:schemeClr val="tx1"/>
                </a:solidFill>
                <a:latin typeface="+mn-lt"/>
                <a:ea typeface="+mn-ea"/>
                <a:cs typeface="+mn-cs"/>
              </a:rPr>
              <a:t>ReactJS</a:t>
            </a:r>
          </a:p>
          <a:p>
            <a:pPr marL="342900" indent="-342900" defTabSz="768096">
              <a:spcAft>
                <a:spcPts val="600"/>
              </a:spcAft>
              <a:buFont typeface="Arial" panose="020B0604020202020204" pitchFamily="34" charset="0"/>
              <a:buChar char="•"/>
            </a:pPr>
            <a:r>
              <a:rPr lang="en-US" sz="2400" kern="1200" dirty="0" err="1">
                <a:solidFill>
                  <a:schemeClr val="tx1"/>
                </a:solidFill>
                <a:latin typeface="+mn-lt"/>
                <a:ea typeface="+mn-ea"/>
                <a:cs typeface="+mn-cs"/>
              </a:rPr>
              <a:t>ViteJS</a:t>
            </a:r>
            <a:endParaRPr lang="en-US" sz="2400" kern="1200" dirty="0">
              <a:solidFill>
                <a:schemeClr val="tx1"/>
              </a:solidFill>
              <a:latin typeface="+mn-lt"/>
              <a:ea typeface="+mn-ea"/>
              <a:cs typeface="+mn-cs"/>
            </a:endParaRPr>
          </a:p>
          <a:p>
            <a:pPr marL="342900" indent="-342900" defTabSz="768096">
              <a:spcAft>
                <a:spcPts val="600"/>
              </a:spcAft>
              <a:buFont typeface="Arial" panose="020B0604020202020204" pitchFamily="34" charset="0"/>
              <a:buChar char="•"/>
            </a:pPr>
            <a:r>
              <a:rPr lang="en-US" sz="2400" kern="1200" dirty="0" err="1">
                <a:solidFill>
                  <a:schemeClr val="tx1"/>
                </a:solidFill>
                <a:latin typeface="+mn-lt"/>
                <a:ea typeface="+mn-ea"/>
                <a:cs typeface="+mn-cs"/>
              </a:rPr>
              <a:t>GraphQL</a:t>
            </a:r>
            <a:endParaRPr lang="en-US" sz="2400" kern="1200" dirty="0">
              <a:solidFill>
                <a:schemeClr val="tx1"/>
              </a:solidFill>
              <a:latin typeface="+mn-lt"/>
              <a:ea typeface="+mn-ea"/>
              <a:cs typeface="+mn-cs"/>
            </a:endParaRPr>
          </a:p>
          <a:p>
            <a:pPr marL="342900" indent="-342900" defTabSz="768096">
              <a:spcAft>
                <a:spcPts val="600"/>
              </a:spcAft>
              <a:buFont typeface="Arial" panose="020B0604020202020204" pitchFamily="34" charset="0"/>
              <a:buChar char="•"/>
            </a:pPr>
            <a:r>
              <a:rPr lang="en-US" sz="2400" kern="1200" dirty="0" err="1">
                <a:solidFill>
                  <a:schemeClr val="tx1"/>
                </a:solidFill>
                <a:latin typeface="+mn-lt"/>
                <a:ea typeface="+mn-ea"/>
                <a:cs typeface="+mn-cs"/>
              </a:rPr>
              <a:t>Patternfly</a:t>
            </a:r>
            <a:endParaRPr lang="en-US" sz="2400" dirty="0"/>
          </a:p>
        </p:txBody>
      </p:sp>
      <p:sp>
        <p:nvSpPr>
          <p:cNvPr id="6" name="Content Placeholder 3">
            <a:extLst>
              <a:ext uri="{FF2B5EF4-FFF2-40B4-BE49-F238E27FC236}">
                <a16:creationId xmlns:a16="http://schemas.microsoft.com/office/drawing/2014/main" id="{62E49DFC-B1AE-ED6E-9039-2051C102F84A}"/>
              </a:ext>
            </a:extLst>
          </p:cNvPr>
          <p:cNvSpPr txBox="1">
            <a:spLocks/>
          </p:cNvSpPr>
          <p:nvPr/>
        </p:nvSpPr>
        <p:spPr>
          <a:xfrm>
            <a:off x="7850650" y="2615979"/>
            <a:ext cx="2715295" cy="36894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68096">
              <a:spcBef>
                <a:spcPts val="840"/>
              </a:spcBef>
              <a:buNone/>
            </a:pPr>
            <a:r>
              <a:rPr lang="en-US" sz="2400" kern="1200" dirty="0">
                <a:solidFill>
                  <a:schemeClr val="tx1"/>
                </a:solidFill>
                <a:latin typeface="+mn-lt"/>
                <a:ea typeface="+mn-ea"/>
                <a:cs typeface="+mn-cs"/>
              </a:rPr>
              <a:t>Backend</a:t>
            </a:r>
            <a:br>
              <a:rPr lang="en-US" sz="2400" kern="1200" dirty="0">
                <a:solidFill>
                  <a:schemeClr val="tx1"/>
                </a:solidFill>
                <a:latin typeface="+mn-lt"/>
                <a:ea typeface="+mn-ea"/>
                <a:cs typeface="+mn-cs"/>
              </a:rPr>
            </a:br>
            <a:endParaRPr lang="en-US" sz="2400" kern="1200" dirty="0">
              <a:solidFill>
                <a:schemeClr val="tx1"/>
              </a:solidFill>
              <a:latin typeface="+mn-lt"/>
              <a:ea typeface="+mn-ea"/>
              <a:cs typeface="+mn-cs"/>
            </a:endParaRPr>
          </a:p>
          <a:p>
            <a:pPr marL="192024" indent="-192024" defTabSz="768096">
              <a:spcBef>
                <a:spcPts val="840"/>
              </a:spcBef>
            </a:pPr>
            <a:r>
              <a:rPr lang="en-US" sz="2400" kern="1200" dirty="0">
                <a:solidFill>
                  <a:schemeClr val="tx1"/>
                </a:solidFill>
                <a:latin typeface="+mn-lt"/>
                <a:ea typeface="+mn-ea"/>
                <a:cs typeface="+mn-cs"/>
              </a:rPr>
              <a:t>Go</a:t>
            </a:r>
          </a:p>
          <a:p>
            <a:pPr marL="192024" indent="-192024" defTabSz="768096">
              <a:spcBef>
                <a:spcPts val="840"/>
              </a:spcBef>
            </a:pPr>
            <a:r>
              <a:rPr lang="en-US" sz="2400" kern="1200" dirty="0">
                <a:solidFill>
                  <a:schemeClr val="tx1"/>
                </a:solidFill>
                <a:latin typeface="+mn-lt"/>
                <a:ea typeface="+mn-ea"/>
                <a:cs typeface="+mn-cs"/>
              </a:rPr>
              <a:t>Gin</a:t>
            </a:r>
          </a:p>
          <a:p>
            <a:pPr marL="192024" indent="-192024" defTabSz="768096">
              <a:spcBef>
                <a:spcPts val="840"/>
              </a:spcBef>
            </a:pPr>
            <a:r>
              <a:rPr lang="en-US" sz="2400" kern="1200" dirty="0" err="1">
                <a:solidFill>
                  <a:schemeClr val="tx1"/>
                </a:solidFill>
                <a:latin typeface="+mn-lt"/>
                <a:ea typeface="+mn-ea"/>
                <a:cs typeface="+mn-cs"/>
              </a:rPr>
              <a:t>GraphQL</a:t>
            </a:r>
            <a:endParaRPr lang="en-US" sz="2400" kern="1200" dirty="0">
              <a:solidFill>
                <a:schemeClr val="tx1"/>
              </a:solidFill>
              <a:latin typeface="+mn-lt"/>
              <a:ea typeface="+mn-ea"/>
              <a:cs typeface="+mn-cs"/>
            </a:endParaRPr>
          </a:p>
          <a:p>
            <a:pPr marL="192024" indent="-192024" defTabSz="768096">
              <a:spcBef>
                <a:spcPts val="840"/>
              </a:spcBef>
            </a:pPr>
            <a:r>
              <a:rPr lang="en-US" sz="2400" kern="1200" dirty="0" err="1">
                <a:solidFill>
                  <a:schemeClr val="tx1"/>
                </a:solidFill>
                <a:latin typeface="+mn-lt"/>
                <a:ea typeface="+mn-ea"/>
                <a:cs typeface="+mn-cs"/>
              </a:rPr>
              <a:t>gqlgen</a:t>
            </a:r>
            <a:endParaRPr lang="en-US" sz="2400" dirty="0"/>
          </a:p>
        </p:txBody>
      </p:sp>
    </p:spTree>
    <p:extLst>
      <p:ext uri="{BB962C8B-B14F-4D97-AF65-F5344CB8AC3E}">
        <p14:creationId xmlns:p14="http://schemas.microsoft.com/office/powerpoint/2010/main" val="1051028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C06B63-3961-31D5-90F4-872AF0355887}"/>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0F1BB21-C775-1411-7449-311692D304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946CD8F-BE9B-7674-0CB2-74246A1E7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3B08580-3FCE-D3F7-BC7C-02275A5D2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295D678-85DF-451E-539D-20BED89E4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CA451E5-77BE-90C8-3371-5CAAE8DCF9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EA3B05-55B2-A446-EBDE-4371DDBB3769}"/>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Accomplishments</a:t>
            </a:r>
          </a:p>
        </p:txBody>
      </p:sp>
      <p:graphicFrame>
        <p:nvGraphicFramePr>
          <p:cNvPr id="35" name="Content Placeholder 2">
            <a:extLst>
              <a:ext uri="{FF2B5EF4-FFF2-40B4-BE49-F238E27FC236}">
                <a16:creationId xmlns:a16="http://schemas.microsoft.com/office/drawing/2014/main" id="{ACDD131F-5B78-508A-FA3C-24E8A4F8D729}"/>
              </a:ext>
            </a:extLst>
          </p:cNvPr>
          <p:cNvGraphicFramePr>
            <a:graphicFrameLocks noGrp="1"/>
          </p:cNvGraphicFramePr>
          <p:nvPr>
            <p:ph idx="1"/>
            <p:extLst>
              <p:ext uri="{D42A27DB-BD31-4B8C-83A1-F6EECF244321}">
                <p14:modId xmlns:p14="http://schemas.microsoft.com/office/powerpoint/2010/main" val="4051356679"/>
              </p:ext>
            </p:extLst>
          </p:nvPr>
        </p:nvGraphicFramePr>
        <p:xfrm>
          <a:off x="459349" y="2386037"/>
          <a:ext cx="8931785" cy="368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7CB6D27B-BF27-010B-831C-CB0876F86E78}"/>
              </a:ext>
            </a:extLst>
          </p:cNvPr>
          <p:cNvPicPr>
            <a:picLocks noChangeAspect="1"/>
          </p:cNvPicPr>
          <p:nvPr/>
        </p:nvPicPr>
        <p:blipFill>
          <a:blip r:embed="rId8"/>
          <a:stretch>
            <a:fillRect/>
          </a:stretch>
        </p:blipFill>
        <p:spPr>
          <a:xfrm>
            <a:off x="9514703" y="1891970"/>
            <a:ext cx="2215070" cy="4671492"/>
          </a:xfrm>
          <a:prstGeom prst="rect">
            <a:avLst/>
          </a:prstGeom>
        </p:spPr>
      </p:pic>
    </p:spTree>
    <p:extLst>
      <p:ext uri="{BB962C8B-B14F-4D97-AF65-F5344CB8AC3E}">
        <p14:creationId xmlns:p14="http://schemas.microsoft.com/office/powerpoint/2010/main" val="338381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5A55FE-B4E2-1CE9-E96F-9592EE7C0668}"/>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9D4BA75-BBFF-6AE9-375A-5C35699CFDD3}"/>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Development Environment Demo</a:t>
            </a:r>
          </a:p>
        </p:txBody>
      </p:sp>
    </p:spTree>
    <p:extLst>
      <p:ext uri="{BB962C8B-B14F-4D97-AF65-F5344CB8AC3E}">
        <p14:creationId xmlns:p14="http://schemas.microsoft.com/office/powerpoint/2010/main" val="3550556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18A9A2-B21C-DF45-53B2-64A2FBB7DBCB}"/>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1DD553-B46A-805F-4EC2-827F75377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1AA59D3-66F2-60EA-602B-9245F8786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4F4A21A-4C55-08C8-0E67-4F349A1C2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21EE48B-CE6B-43E3-C8F8-FF7CC92FB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F77967-4D74-DBC6-C67A-FAEB96CBB1AD}"/>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dirty="0">
                <a:solidFill>
                  <a:srgbClr val="FFFFFF"/>
                </a:solidFill>
                <a:latin typeface="+mj-lt"/>
                <a:ea typeface="+mj-ea"/>
                <a:cs typeface="+mj-cs"/>
              </a:rPr>
              <a:t>Accomplishments - Authentication</a:t>
            </a:r>
          </a:p>
        </p:txBody>
      </p:sp>
      <p:sp>
        <p:nvSpPr>
          <p:cNvPr id="3" name="Content Placeholder 2">
            <a:extLst>
              <a:ext uri="{FF2B5EF4-FFF2-40B4-BE49-F238E27FC236}">
                <a16:creationId xmlns:a16="http://schemas.microsoft.com/office/drawing/2014/main" id="{EED4CA69-B342-9223-F112-79F8133F10EC}"/>
              </a:ext>
            </a:extLst>
          </p:cNvPr>
          <p:cNvSpPr>
            <a:spLocks noGrp="1"/>
          </p:cNvSpPr>
          <p:nvPr>
            <p:ph idx="1"/>
          </p:nvPr>
        </p:nvSpPr>
        <p:spPr>
          <a:xfrm>
            <a:off x="357386" y="2297642"/>
            <a:ext cx="5556042" cy="4375007"/>
          </a:xfrm>
        </p:spPr>
        <p:txBody>
          <a:bodyPr anchor="t">
            <a:normAutofit/>
          </a:bodyPr>
          <a:lstStyle/>
          <a:p>
            <a:r>
              <a:rPr lang="en-US" sz="2400" dirty="0"/>
              <a:t>Username/Password flow functional</a:t>
            </a:r>
          </a:p>
          <a:p>
            <a:r>
              <a:rPr lang="en-US" sz="2400" dirty="0" err="1"/>
              <a:t>Keycloak</a:t>
            </a:r>
            <a:r>
              <a:rPr lang="en-US" sz="2400" dirty="0"/>
              <a:t> (SSO) flow functional</a:t>
            </a:r>
          </a:p>
          <a:p>
            <a:r>
              <a:rPr lang="en-US" sz="2400" dirty="0"/>
              <a:t>2FA via </a:t>
            </a:r>
            <a:r>
              <a:rPr lang="en-US" sz="2400" dirty="0" err="1"/>
              <a:t>Keycloak</a:t>
            </a:r>
            <a:r>
              <a:rPr lang="en-US" sz="2400" dirty="0"/>
              <a:t> functional</a:t>
            </a:r>
          </a:p>
        </p:txBody>
      </p:sp>
      <p:pic>
        <p:nvPicPr>
          <p:cNvPr id="7" name="Picture 6">
            <a:extLst>
              <a:ext uri="{FF2B5EF4-FFF2-40B4-BE49-F238E27FC236}">
                <a16:creationId xmlns:a16="http://schemas.microsoft.com/office/drawing/2014/main" id="{5DEB2316-67B9-8197-8F29-430B465F70A1}"/>
              </a:ext>
            </a:extLst>
          </p:cNvPr>
          <p:cNvPicPr>
            <a:picLocks noChangeAspect="1"/>
          </p:cNvPicPr>
          <p:nvPr/>
        </p:nvPicPr>
        <p:blipFill>
          <a:blip r:embed="rId3"/>
          <a:stretch>
            <a:fillRect/>
          </a:stretch>
        </p:blipFill>
        <p:spPr>
          <a:xfrm>
            <a:off x="6278573" y="2172885"/>
            <a:ext cx="5809638" cy="4807475"/>
          </a:xfrm>
          <a:prstGeom prst="rect">
            <a:avLst/>
          </a:prstGeom>
        </p:spPr>
      </p:pic>
    </p:spTree>
    <p:extLst>
      <p:ext uri="{BB962C8B-B14F-4D97-AF65-F5344CB8AC3E}">
        <p14:creationId xmlns:p14="http://schemas.microsoft.com/office/powerpoint/2010/main" val="563378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292EF8-7040-9157-FB82-A1E7F0B4A33F}"/>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0C70F02-08E7-B8ED-06F6-40BCF64BA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83358F-B600-A724-C704-72361278C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0E113D-AFCD-24E7-0D36-FE625D34C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CCCF40F-4638-1624-C28F-AD3D89827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466170-22CF-98FA-8D4F-5798B28B67BB}"/>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dirty="0">
                <a:solidFill>
                  <a:srgbClr val="FFFFFF"/>
                </a:solidFill>
                <a:latin typeface="+mj-lt"/>
                <a:ea typeface="+mj-ea"/>
                <a:cs typeface="+mj-cs"/>
              </a:rPr>
              <a:t>Accomplishments - Dashboard</a:t>
            </a:r>
          </a:p>
        </p:txBody>
      </p:sp>
      <p:sp>
        <p:nvSpPr>
          <p:cNvPr id="3" name="Content Placeholder 2">
            <a:extLst>
              <a:ext uri="{FF2B5EF4-FFF2-40B4-BE49-F238E27FC236}">
                <a16:creationId xmlns:a16="http://schemas.microsoft.com/office/drawing/2014/main" id="{E046BA59-0A4C-C9D3-C87F-4881357AC1CC}"/>
              </a:ext>
            </a:extLst>
          </p:cNvPr>
          <p:cNvSpPr>
            <a:spLocks noGrp="1"/>
          </p:cNvSpPr>
          <p:nvPr>
            <p:ph idx="1"/>
          </p:nvPr>
        </p:nvSpPr>
        <p:spPr>
          <a:xfrm>
            <a:off x="357386" y="2297642"/>
            <a:ext cx="5556042" cy="4375007"/>
          </a:xfrm>
        </p:spPr>
        <p:txBody>
          <a:bodyPr anchor="t">
            <a:normAutofit/>
          </a:bodyPr>
          <a:lstStyle/>
          <a:p>
            <a:r>
              <a:rPr lang="en-US" sz="2400" dirty="0"/>
              <a:t>Skeleton page completed</a:t>
            </a:r>
          </a:p>
          <a:p>
            <a:r>
              <a:rPr lang="en-US" sz="2400" dirty="0"/>
              <a:t>Menus functional</a:t>
            </a:r>
          </a:p>
          <a:p>
            <a:r>
              <a:rPr lang="en-US" sz="2400" dirty="0"/>
              <a:t>Navigation functional</a:t>
            </a:r>
          </a:p>
          <a:p>
            <a:r>
              <a:rPr lang="en-US" sz="2400" dirty="0"/>
              <a:t>Logout functional</a:t>
            </a:r>
          </a:p>
        </p:txBody>
      </p:sp>
      <p:pic>
        <p:nvPicPr>
          <p:cNvPr id="4" name="Picture 3">
            <a:extLst>
              <a:ext uri="{FF2B5EF4-FFF2-40B4-BE49-F238E27FC236}">
                <a16:creationId xmlns:a16="http://schemas.microsoft.com/office/drawing/2014/main" id="{7B3A868D-6C1B-639B-F484-07FAE9025076}"/>
              </a:ext>
            </a:extLst>
          </p:cNvPr>
          <p:cNvPicPr>
            <a:picLocks noChangeAspect="1"/>
          </p:cNvPicPr>
          <p:nvPr/>
        </p:nvPicPr>
        <p:blipFill>
          <a:blip r:embed="rId3"/>
          <a:stretch>
            <a:fillRect/>
          </a:stretch>
        </p:blipFill>
        <p:spPr>
          <a:xfrm>
            <a:off x="5683027" y="1383958"/>
            <a:ext cx="6611831" cy="5474358"/>
          </a:xfrm>
          <a:prstGeom prst="rect">
            <a:avLst/>
          </a:prstGeom>
        </p:spPr>
      </p:pic>
    </p:spTree>
    <p:extLst>
      <p:ext uri="{BB962C8B-B14F-4D97-AF65-F5344CB8AC3E}">
        <p14:creationId xmlns:p14="http://schemas.microsoft.com/office/powerpoint/2010/main" val="24883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836084-DE1E-E906-3267-8B1AEBD45E7E}"/>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DA34D91-A233-DD7C-E4B2-33F3AD335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6379866-FBC8-35CF-8F80-C1DE6E98E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C98C3D4-D1DE-8F02-97F9-40AB1A3CC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90BF85B-91A0-EBAF-46F3-E3714DE89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72129B-356D-DD72-775D-F83D7FF20483}"/>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dirty="0">
                <a:solidFill>
                  <a:srgbClr val="FFFFFF"/>
                </a:solidFill>
                <a:latin typeface="+mj-lt"/>
                <a:ea typeface="+mj-ea"/>
                <a:cs typeface="+mj-cs"/>
              </a:rPr>
              <a:t>Accomplishments - MongoDB</a:t>
            </a:r>
          </a:p>
        </p:txBody>
      </p:sp>
      <p:sp>
        <p:nvSpPr>
          <p:cNvPr id="3" name="Content Placeholder 2">
            <a:extLst>
              <a:ext uri="{FF2B5EF4-FFF2-40B4-BE49-F238E27FC236}">
                <a16:creationId xmlns:a16="http://schemas.microsoft.com/office/drawing/2014/main" id="{5241C4A7-565A-8866-23E2-798AD7AD9F63}"/>
              </a:ext>
            </a:extLst>
          </p:cNvPr>
          <p:cNvSpPr>
            <a:spLocks noGrp="1"/>
          </p:cNvSpPr>
          <p:nvPr>
            <p:ph idx="1"/>
          </p:nvPr>
        </p:nvSpPr>
        <p:spPr>
          <a:xfrm>
            <a:off x="357386" y="2297642"/>
            <a:ext cx="5556042" cy="4375007"/>
          </a:xfrm>
        </p:spPr>
        <p:txBody>
          <a:bodyPr anchor="t">
            <a:normAutofit/>
          </a:bodyPr>
          <a:lstStyle/>
          <a:p>
            <a:r>
              <a:rPr lang="en-US" sz="2400" dirty="0"/>
              <a:t>MongoDB schema implemented</a:t>
            </a:r>
          </a:p>
          <a:p>
            <a:r>
              <a:rPr lang="en-US" sz="2400" dirty="0"/>
              <a:t>CRUD operations coded and tested</a:t>
            </a:r>
          </a:p>
          <a:p>
            <a:r>
              <a:rPr lang="en-US" sz="2400" dirty="0"/>
              <a:t>MongoDB management configured</a:t>
            </a:r>
          </a:p>
        </p:txBody>
      </p:sp>
      <p:pic>
        <p:nvPicPr>
          <p:cNvPr id="5" name="Picture 4">
            <a:extLst>
              <a:ext uri="{FF2B5EF4-FFF2-40B4-BE49-F238E27FC236}">
                <a16:creationId xmlns:a16="http://schemas.microsoft.com/office/drawing/2014/main" id="{CF8374D4-FF5B-76D6-82F4-E1E4F2549BE7}"/>
              </a:ext>
            </a:extLst>
          </p:cNvPr>
          <p:cNvPicPr>
            <a:picLocks noChangeAspect="1"/>
          </p:cNvPicPr>
          <p:nvPr/>
        </p:nvPicPr>
        <p:blipFill>
          <a:blip r:embed="rId3"/>
          <a:stretch>
            <a:fillRect/>
          </a:stretch>
        </p:blipFill>
        <p:spPr>
          <a:xfrm>
            <a:off x="5461301" y="2620674"/>
            <a:ext cx="6730700" cy="3888461"/>
          </a:xfrm>
          <a:prstGeom prst="rect">
            <a:avLst/>
          </a:prstGeom>
        </p:spPr>
      </p:pic>
    </p:spTree>
    <p:extLst>
      <p:ext uri="{BB962C8B-B14F-4D97-AF65-F5344CB8AC3E}">
        <p14:creationId xmlns:p14="http://schemas.microsoft.com/office/powerpoint/2010/main" val="2314722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TotalTime>
  <Words>1469</Words>
  <Application>Microsoft Macintosh PowerPoint</Application>
  <PresentationFormat>Widescreen</PresentationFormat>
  <Paragraphs>142</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Symbol</vt:lpstr>
      <vt:lpstr>Times New Roman</vt:lpstr>
      <vt:lpstr>Office Theme</vt:lpstr>
      <vt:lpstr>Systems Monitoring Server Build 1</vt:lpstr>
      <vt:lpstr>Project Concept – Technology Solution</vt:lpstr>
      <vt:lpstr>Project Concept – Stakeholders</vt:lpstr>
      <vt:lpstr>Project Concept – Development Environment</vt:lpstr>
      <vt:lpstr>Accomplishments</vt:lpstr>
      <vt:lpstr>Development Environment Demo</vt:lpstr>
      <vt:lpstr>Accomplishments - Authentication</vt:lpstr>
      <vt:lpstr>Accomplishments - Dashboard</vt:lpstr>
      <vt:lpstr>Accomplishments - MongoDB</vt:lpstr>
      <vt:lpstr>Accomplishments - GraphQL</vt:lpstr>
      <vt:lpstr>Problems</vt:lpstr>
      <vt:lpstr>Problems</vt:lpstr>
      <vt:lpstr>Schedule</vt:lpstr>
      <vt:lpstr>Schedule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Zektser</dc:creator>
  <cp:lastModifiedBy>Henry Zektser</cp:lastModifiedBy>
  <cp:revision>6</cp:revision>
  <dcterms:created xsi:type="dcterms:W3CDTF">2024-01-21T23:34:38Z</dcterms:created>
  <dcterms:modified xsi:type="dcterms:W3CDTF">2024-01-25T17:46:21Z</dcterms:modified>
</cp:coreProperties>
</file>