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6CFA0-117A-4A5B-9B34-6D238D108AA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C113989-EEFC-4278-A0C0-47AFFA2576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&amp; Turtle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By Zemian Deng</a:t>
            </a:r>
          </a:p>
          <a:p>
            <a:r>
              <a:rPr lang="en-US" smtClean="0"/>
              <a:t>Carillon Elementary School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Programming?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Programming </a:t>
            </a:r>
            <a:r>
              <a:rPr lang="en-US" smtClean="0"/>
              <a:t>is a process </a:t>
            </a:r>
            <a:r>
              <a:rPr lang="en-US"/>
              <a:t>of writing code to control the computer</a:t>
            </a:r>
            <a:r>
              <a:rPr lang="en-US" smtClean="0"/>
              <a:t>.</a:t>
            </a:r>
          </a:p>
          <a:p>
            <a:pPr lvl="1"/>
            <a:r>
              <a:rPr lang="en-US"/>
              <a:t>code = software = program = </a:t>
            </a:r>
            <a:r>
              <a:rPr lang="en-US" smtClean="0"/>
              <a:t>instructions</a:t>
            </a:r>
          </a:p>
          <a:p>
            <a:r>
              <a:rPr lang="en-US" smtClean="0"/>
              <a:t>We </a:t>
            </a:r>
            <a:r>
              <a:rPr lang="en-US"/>
              <a:t>write code using a computer </a:t>
            </a:r>
            <a:r>
              <a:rPr lang="en-US" smtClean="0"/>
              <a:t>language (for example: Python). </a:t>
            </a:r>
          </a:p>
          <a:p>
            <a:r>
              <a:rPr lang="en-US" smtClean="0"/>
              <a:t>We </a:t>
            </a:r>
            <a:r>
              <a:rPr lang="en-US"/>
              <a:t>control the computer to process data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is a programming language.</a:t>
            </a:r>
          </a:p>
          <a:p>
            <a:r>
              <a:rPr lang="en-US" smtClean="0"/>
              <a:t>A </a:t>
            </a:r>
            <a:r>
              <a:rPr lang="en-US"/>
              <a:t>programming language has certain syntax, keywords and style in writing code.</a:t>
            </a:r>
          </a:p>
          <a:p>
            <a:pPr lvl="1"/>
            <a:r>
              <a:rPr lang="en-US" smtClean="0"/>
              <a:t>syntax </a:t>
            </a:r>
            <a:r>
              <a:rPr lang="en-US"/>
              <a:t>= grammar!</a:t>
            </a:r>
          </a:p>
          <a:p>
            <a:pPr lvl="1"/>
            <a:r>
              <a:rPr lang="en-US" smtClean="0"/>
              <a:t>keywords </a:t>
            </a:r>
            <a:r>
              <a:rPr lang="en-US"/>
              <a:t>= sight words!</a:t>
            </a:r>
          </a:p>
          <a:p>
            <a:pPr lvl="1"/>
            <a:r>
              <a:rPr lang="en-US" smtClean="0"/>
              <a:t>style </a:t>
            </a:r>
            <a:r>
              <a:rPr lang="en-US"/>
              <a:t>= cheese only please!</a:t>
            </a:r>
          </a:p>
        </p:txBody>
      </p:sp>
    </p:spTree>
    <p:extLst>
      <p:ext uri="{BB962C8B-B14F-4D97-AF65-F5344CB8AC3E}">
        <p14:creationId xmlns:p14="http://schemas.microsoft.com/office/powerpoint/2010/main" val="32134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Hello </a:t>
            </a:r>
            <a:r>
              <a:rPr lang="en-US"/>
              <a:t>World</a:t>
            </a:r>
          </a:p>
          <a:p>
            <a:r>
              <a:rPr lang="en-US" smtClean="0"/>
              <a:t>Number </a:t>
            </a:r>
            <a:r>
              <a:rPr lang="en-US"/>
              <a:t>Calculations</a:t>
            </a:r>
          </a:p>
          <a:p>
            <a:r>
              <a:rPr lang="en-US" smtClean="0"/>
              <a:t>Repeat </a:t>
            </a:r>
            <a:r>
              <a:rPr lang="en-US"/>
              <a:t>with "while"</a:t>
            </a:r>
          </a:p>
          <a:p>
            <a:r>
              <a:rPr lang="en-US" smtClean="0"/>
              <a:t>Repeat </a:t>
            </a:r>
            <a:r>
              <a:rPr lang="en-US"/>
              <a:t>with "range"</a:t>
            </a:r>
          </a:p>
          <a:p>
            <a:r>
              <a:rPr lang="en-US" smtClean="0"/>
              <a:t>If </a:t>
            </a:r>
            <a:r>
              <a:rPr lang="en-US"/>
              <a:t>condition</a:t>
            </a:r>
          </a:p>
          <a:p>
            <a:r>
              <a:rPr lang="en-US" smtClean="0"/>
              <a:t>Random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Move The Turtle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Walk </a:t>
            </a:r>
            <a:r>
              <a:rPr lang="en-US"/>
              <a:t>a line</a:t>
            </a:r>
          </a:p>
          <a:p>
            <a:r>
              <a:rPr lang="en-US" smtClean="0"/>
              <a:t>Draw </a:t>
            </a:r>
            <a:r>
              <a:rPr lang="en-US"/>
              <a:t>a square</a:t>
            </a:r>
          </a:p>
          <a:p>
            <a:r>
              <a:rPr lang="en-US" smtClean="0"/>
              <a:t>Repeat </a:t>
            </a:r>
            <a:r>
              <a:rPr lang="en-US"/>
              <a:t>to draw many square at diff angle</a:t>
            </a:r>
          </a:p>
          <a:p>
            <a:r>
              <a:rPr lang="en-US" smtClean="0"/>
              <a:t>Draw </a:t>
            </a:r>
            <a:r>
              <a:rPr lang="en-US"/>
              <a:t>circle</a:t>
            </a:r>
          </a:p>
          <a:p>
            <a:r>
              <a:rPr lang="en-US" smtClean="0"/>
              <a:t>Show </a:t>
            </a:r>
            <a:r>
              <a:rPr lang="en-US"/>
              <a:t>some simple </a:t>
            </a:r>
            <a:r>
              <a:rPr lang="en-US"/>
              <a:t>drawing </a:t>
            </a:r>
            <a:r>
              <a:rPr lang="en-US" smtClean="0"/>
              <a:t>samples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139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Python &amp; Turtle</vt:lpstr>
      <vt:lpstr>What is Programming?</vt:lpstr>
      <vt:lpstr>What is Python?</vt:lpstr>
      <vt:lpstr>Python World!</vt:lpstr>
      <vt:lpstr>Let’s Move The Turtle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Turtle</dc:title>
  <dc:creator>Zemian Deng</dc:creator>
  <cp:lastModifiedBy>Zemian Deng</cp:lastModifiedBy>
  <cp:revision>10</cp:revision>
  <dcterms:created xsi:type="dcterms:W3CDTF">2017-11-14T02:34:26Z</dcterms:created>
  <dcterms:modified xsi:type="dcterms:W3CDTF">2017-11-14T02:58:42Z</dcterms:modified>
</cp:coreProperties>
</file>