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6A01-66A6-41DB-92CC-920FC3B03F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2160917" y="548680"/>
            <a:ext cx="5568619" cy="5568607"/>
            <a:chOff x="2312265" y="1869576"/>
            <a:chExt cx="1854306" cy="1854302"/>
          </a:xfrm>
        </p:grpSpPr>
        <p:grpSp>
          <p:nvGrpSpPr>
            <p:cNvPr id="41" name="组合 40"/>
            <p:cNvGrpSpPr/>
            <p:nvPr/>
          </p:nvGrpSpPr>
          <p:grpSpPr>
            <a:xfrm>
              <a:off x="2312265" y="1869576"/>
              <a:ext cx="1854306" cy="18543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143506" y="2387030"/>
              <a:ext cx="644854" cy="819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rgbClr val="0077C8"/>
                  </a:solidFill>
                  <a:latin typeface="微软雅黑" panose="020B0503020204020204" charset="-122"/>
                  <a:ea typeface="微软雅黑" panose="020B0503020204020204" charset="-122"/>
                </a:rPr>
                <a:t>售前</a:t>
              </a:r>
              <a:endParaRPr lang="zh-CN" altLang="en-US" sz="8000" b="1" dirty="0">
                <a:solidFill>
                  <a:srgbClr val="0077C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388011" y="597699"/>
            <a:ext cx="3486107" cy="822325"/>
          </a:xfrm>
          <a:prstGeom prst="rect">
            <a:avLst/>
          </a:prstGeom>
          <a:noFill/>
        </p:spPr>
        <p:txBody>
          <a:bodyPr wrap="square" lIns="115177" tIns="57589" rIns="115177" bIns="57589" rtlCol="0">
            <a:spAutoFit/>
          </a:bodyPr>
          <a:lstStyle/>
          <a:p>
            <a:r>
              <a:rPr lang="zh-CN" altLang="en-US" sz="2400" b="1" dirty="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rPr>
              <a:t>客户订单录入金软</a:t>
            </a:r>
            <a:endParaRPr lang="zh-CN" altLang="en-US" sz="2400" b="1" dirty="0">
              <a:solidFill>
                <a:srgbClr val="007CD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售前把客户信息录入金软之后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82235" y="5340041"/>
            <a:ext cx="3486107" cy="709295"/>
          </a:xfrm>
          <a:prstGeom prst="rect">
            <a:avLst/>
          </a:prstGeom>
          <a:noFill/>
        </p:spPr>
        <p:txBody>
          <a:bodyPr wrap="square" lIns="115177" tIns="57589" rIns="115177" bIns="57589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配送安装完工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客户可在此消息中评价师傅服务态度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954043" y="560024"/>
            <a:ext cx="1152869" cy="1152867"/>
            <a:chOff x="3402224" y="483518"/>
            <a:chExt cx="864652" cy="864650"/>
          </a:xfrm>
        </p:grpSpPr>
        <p:grpSp>
          <p:nvGrpSpPr>
            <p:cNvPr id="78" name="组合 77"/>
            <p:cNvGrpSpPr/>
            <p:nvPr/>
          </p:nvGrpSpPr>
          <p:grpSpPr>
            <a:xfrm>
              <a:off x="3402224" y="483518"/>
              <a:ext cx="864652" cy="8646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542275" y="731177"/>
              <a:ext cx="586298" cy="369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007CD0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3200" b="1" dirty="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338085" y="5156453"/>
            <a:ext cx="1152869" cy="1152867"/>
            <a:chOff x="4067944" y="3874219"/>
            <a:chExt cx="864652" cy="864650"/>
          </a:xfrm>
        </p:grpSpPr>
        <p:grpSp>
          <p:nvGrpSpPr>
            <p:cNvPr id="83" name="组合 82"/>
            <p:cNvGrpSpPr/>
            <p:nvPr/>
          </p:nvGrpSpPr>
          <p:grpSpPr>
            <a:xfrm>
              <a:off x="4067944" y="3874219"/>
              <a:ext cx="864652" cy="8646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8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4207995" y="4121878"/>
              <a:ext cx="586298" cy="369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546331" y="2080625"/>
            <a:ext cx="3486107" cy="709295"/>
          </a:xfrm>
          <a:prstGeom prst="rect">
            <a:avLst/>
          </a:prstGeom>
          <a:noFill/>
        </p:spPr>
        <p:txBody>
          <a:bodyPr wrap="square" lIns="115177" tIns="57589" rIns="115177" bIns="57589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售后处理订单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售后把订单处理安排师傅送货之后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27183" y="1988101"/>
            <a:ext cx="1152869" cy="1152867"/>
            <a:chOff x="4515751" y="1419068"/>
            <a:chExt cx="864652" cy="864650"/>
          </a:xfrm>
        </p:grpSpPr>
        <p:grpSp>
          <p:nvGrpSpPr>
            <p:cNvPr id="89" name="组合 88"/>
            <p:cNvGrpSpPr/>
            <p:nvPr/>
          </p:nvGrpSpPr>
          <p:grpSpPr>
            <a:xfrm>
              <a:off x="4515751" y="1419068"/>
              <a:ext cx="864652" cy="8646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1" name="同心圆 9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655802" y="1666727"/>
              <a:ext cx="586298" cy="369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768075" y="3875248"/>
            <a:ext cx="3486107" cy="709295"/>
          </a:xfrm>
          <a:prstGeom prst="rect">
            <a:avLst/>
          </a:prstGeom>
          <a:noFill/>
        </p:spPr>
        <p:txBody>
          <a:bodyPr wrap="square" lIns="115177" tIns="57589" rIns="115177" bIns="57589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师傅上门配送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客户可在此消息中查看送货师傅的地址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27915" y="3716293"/>
            <a:ext cx="1152869" cy="1152867"/>
            <a:chOff x="4788024" y="2734782"/>
            <a:chExt cx="864652" cy="864650"/>
          </a:xfrm>
        </p:grpSpPr>
        <p:grpSp>
          <p:nvGrpSpPr>
            <p:cNvPr id="95" name="组合 94"/>
            <p:cNvGrpSpPr/>
            <p:nvPr/>
          </p:nvGrpSpPr>
          <p:grpSpPr>
            <a:xfrm>
              <a:off x="4788024" y="2734782"/>
              <a:ext cx="864652" cy="8646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7" name="同心圆 9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928075" y="2982441"/>
              <a:ext cx="586298" cy="3690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下箭头 36"/>
          <p:cNvSpPr/>
          <p:nvPr/>
        </p:nvSpPr>
        <p:spPr>
          <a:xfrm rot="16200000">
            <a:off x="3171753" y="788717"/>
            <a:ext cx="576108" cy="679592"/>
          </a:xfrm>
          <a:prstGeom prst="downArrow">
            <a:avLst/>
          </a:prstGeom>
          <a:solidFill>
            <a:srgbClr val="007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6" rIns="91452" bIns="45726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7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7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8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8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9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7" dur="200" fill="hold"/>
                                        <p:tgtEl>
                                          <p:spTgt spid="9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9" dur="1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1" dur="200" fill="hold"/>
                                        <p:tgtEl>
                                          <p:spTgt spid="8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5" dur="200" fill="hold"/>
                                        <p:tgtEl>
                                          <p:spTgt spid="8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87" grpId="0"/>
      <p:bldP spid="93" grpId="0"/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sweet_death</cp:lastModifiedBy>
  <cp:revision>3</cp:revision>
  <dcterms:created xsi:type="dcterms:W3CDTF">2015-05-05T08:02:00Z</dcterms:created>
  <dcterms:modified xsi:type="dcterms:W3CDTF">2017-11-18T20:01:48Z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