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史丹利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0" name="图片 9" descr="史丹利-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28802"/>
            <a:ext cx="3724802" cy="4269997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5142865" y="3843655"/>
            <a:ext cx="3549650" cy="24072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249.00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135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STHT73999-8-23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件棘轮螺丝批组套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22×26.5×4cm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质：双材料手柄，铬钒钢批头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工业级产品，外形美观，大气；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产品涵盖所有紧固类产品类别；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含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：螺丝批、套筒、内六角、精密螺丝批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除常规规格外，还增加许多异型规格产品，使用范围更加广泛；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棘轮螺丝批，提高工作效率，省时省力；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 descr="IMG_700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0150" y="2239010"/>
            <a:ext cx="1284605" cy="1284605"/>
          </a:xfrm>
          <a:prstGeom prst="rect">
            <a:avLst/>
          </a:prstGeom>
        </p:spPr>
      </p:pic>
      <p:pic>
        <p:nvPicPr>
          <p:cNvPr id="3" name="图片 2" descr="IMG_7006 (2)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7465" y="2239010"/>
            <a:ext cx="1284605" cy="1284605"/>
          </a:xfrm>
          <a:prstGeom prst="rect">
            <a:avLst/>
          </a:prstGeom>
        </p:spPr>
      </p:pic>
      <p:pic>
        <p:nvPicPr>
          <p:cNvPr id="5" name="图片 4" descr="IMG_7007 (2)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3805" y="2239010"/>
            <a:ext cx="1284605" cy="1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4879</TotalTime>
  <Words>104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470</cp:revision>
  <dcterms:created xsi:type="dcterms:W3CDTF">2016-12-01T07:26:00Z</dcterms:created>
  <dcterms:modified xsi:type="dcterms:W3CDTF">2018-02-09T07:25:08Z</dcterms:modified>
</cp:coreProperties>
</file>