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27" name="图片 26" descr="Marella 2.4L 胡姬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1643050"/>
            <a:ext cx="3463444" cy="4357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857884" y="1714488"/>
            <a:ext cx="3286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胡姬蓝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胡姬蓝 单芯装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269.00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126.00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11191463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278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563</cp:revision>
  <dcterms:created xsi:type="dcterms:W3CDTF">2016-12-01T07:26:00Z</dcterms:created>
  <dcterms:modified xsi:type="dcterms:W3CDTF">2018-02-09T08:20:43Z</dcterms:modified>
</cp:coreProperties>
</file>