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4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2018/3/2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5500688"/>
            <a:ext cx="149860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TextBox 2"/>
          <p:cNvSpPr>
            <a:spLocks noChangeArrowheads="1"/>
          </p:cNvSpPr>
          <p:nvPr/>
        </p:nvSpPr>
        <p:spPr bwMode="auto">
          <a:xfrm>
            <a:off x="4714875" y="1714500"/>
            <a:ext cx="4043363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刀身材质：</a:t>
            </a: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3CR13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不锈钢 </a:t>
            </a:r>
          </a:p>
          <a:p>
            <a:pPr>
              <a:lnSpc>
                <a:spcPts val="2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产身配置：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切菜刀、三德刀、水果刀、厨房剪、磨刀棒、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2000"/>
              </a:lnSpc>
            </a:pP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       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柞木刀座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2000"/>
              </a:lnSpc>
            </a:pP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--------------------------------------------------------</a:t>
            </a:r>
          </a:p>
          <a:p>
            <a:pPr>
              <a:lnSpc>
                <a:spcPts val="2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零  售  价：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810.00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  <a:endParaRPr lang="en-US" sz="1200">
              <a:solidFill>
                <a:srgbClr val="FF0000"/>
              </a:solidFill>
            </a:endParaRPr>
          </a:p>
          <a:p>
            <a:pPr>
              <a:lnSpc>
                <a:spcPts val="2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批  发  价：</a:t>
            </a:r>
            <a:r>
              <a:rPr lang="zh-CN" alt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16</a:t>
            </a:r>
            <a:r>
              <a:rPr lang="en-US" altLang="zh-CN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6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.00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  <a:p>
            <a:pPr>
              <a:lnSpc>
                <a:spcPts val="2000"/>
              </a:lnSpc>
            </a:pPr>
            <a:endParaRPr lang="zh-CN" altLang="en-US" sz="12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9699" name="TextBox 8"/>
          <p:cNvSpPr>
            <a:spLocks noChangeArrowheads="1"/>
          </p:cNvSpPr>
          <p:nvPr/>
        </p:nvSpPr>
        <p:spPr bwMode="auto">
          <a:xfrm>
            <a:off x="5214938" y="5110163"/>
            <a:ext cx="37512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切菜刀                                        三德刀</a:t>
            </a:r>
            <a:endParaRPr lang="zh-CN" altLang="en-US" sz="1200">
              <a:solidFill>
                <a:srgbClr val="595959"/>
              </a:solidFill>
            </a:endParaRPr>
          </a:p>
        </p:txBody>
      </p:sp>
      <p:sp>
        <p:nvSpPr>
          <p:cNvPr id="29700" name="TextBox 9"/>
          <p:cNvSpPr>
            <a:spLocks noChangeArrowheads="1"/>
          </p:cNvSpPr>
          <p:nvPr/>
        </p:nvSpPr>
        <p:spPr bwMode="auto">
          <a:xfrm>
            <a:off x="290513" y="6002338"/>
            <a:ext cx="8609012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     水果刀                                                               厨房剪                                                           磨刀棒</a:t>
            </a:r>
            <a:endParaRPr lang="zh-CN" altLang="en-US" sz="1200">
              <a:solidFill>
                <a:srgbClr val="595959"/>
              </a:solidFill>
            </a:endParaRPr>
          </a:p>
        </p:txBody>
      </p:sp>
      <p:cxnSp>
        <p:nvCxnSpPr>
          <p:cNvPr id="29701" name="直接连接符 18"/>
          <p:cNvCxnSpPr>
            <a:cxnSpLocks noChangeShapeType="1"/>
          </p:cNvCxnSpPr>
          <p:nvPr/>
        </p:nvCxnSpPr>
        <p:spPr bwMode="auto">
          <a:xfrm>
            <a:off x="393700" y="5429250"/>
            <a:ext cx="8428038" cy="0"/>
          </a:xfrm>
          <a:prstGeom prst="line">
            <a:avLst/>
          </a:prstGeom>
          <a:noFill/>
          <a:ln w="9525">
            <a:solidFill>
              <a:srgbClr val="595959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2" name="TextBox 15"/>
          <p:cNvSpPr txBox="1">
            <a:spLocks noChangeArrowheads="1"/>
          </p:cNvSpPr>
          <p:nvPr/>
        </p:nvSpPr>
        <p:spPr bwMode="auto">
          <a:xfrm>
            <a:off x="4714875" y="1285875"/>
            <a:ext cx="1441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b="1">
                <a:solidFill>
                  <a:srgbClr val="595959"/>
                </a:solidFill>
                <a:latin typeface="宋体" pitchFamily="2" charset="-122"/>
              </a:rPr>
              <a:t>威斯特六件套刀</a:t>
            </a:r>
            <a:endParaRPr lang="zh-CN" altLang="en-US" sz="1400">
              <a:solidFill>
                <a:srgbClr val="595959"/>
              </a:solidFill>
              <a:latin typeface="宋体" pitchFamily="2" charset="-122"/>
            </a:endParaRPr>
          </a:p>
        </p:txBody>
      </p:sp>
      <p:sp>
        <p:nvSpPr>
          <p:cNvPr id="29703" name="矩形 8"/>
          <p:cNvSpPr>
            <a:spLocks noChangeArrowheads="1"/>
          </p:cNvSpPr>
          <p:nvPr/>
        </p:nvSpPr>
        <p:spPr bwMode="auto">
          <a:xfrm>
            <a:off x="4714875" y="928688"/>
            <a:ext cx="1862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FS-TZ006-6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29704" name="矩形 17"/>
          <p:cNvSpPr>
            <a:spLocks noChangeArrowheads="1"/>
          </p:cNvSpPr>
          <p:nvPr/>
        </p:nvSpPr>
        <p:spPr bwMode="auto">
          <a:xfrm>
            <a:off x="4714875" y="1033463"/>
            <a:ext cx="46038" cy="5000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2970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143000"/>
            <a:ext cx="355282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4572000"/>
            <a:ext cx="164306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4643438"/>
            <a:ext cx="1620838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715000"/>
            <a:ext cx="17287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9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5643563"/>
            <a:ext cx="14287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10" name="TextBox 14"/>
          <p:cNvSpPr txBox="1">
            <a:spLocks noChangeArrowheads="1"/>
          </p:cNvSpPr>
          <p:nvPr/>
        </p:nvSpPr>
        <p:spPr bwMode="auto">
          <a:xfrm>
            <a:off x="0" y="214313"/>
            <a:ext cx="3070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德世朗企业</a:t>
            </a:r>
            <a:r>
              <a:rPr 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刀具系列</a:t>
            </a:r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6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威斯特系列</a:t>
            </a:r>
          </a:p>
        </p:txBody>
      </p:sp>
    </p:spTree>
    <p:extLst>
      <p:ext uri="{BB962C8B-B14F-4D97-AF65-F5344CB8AC3E}">
        <p14:creationId xmlns:p14="http://schemas.microsoft.com/office/powerpoint/2010/main" val="272238683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5372</TotalTime>
  <Words>72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1601</cp:revision>
  <dcterms:created xsi:type="dcterms:W3CDTF">2016-12-01T07:26:00Z</dcterms:created>
  <dcterms:modified xsi:type="dcterms:W3CDTF">2018-03-02T01:10:05Z</dcterms:modified>
</cp:coreProperties>
</file>