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4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6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莱茵至尊系列</a:t>
            </a:r>
          </a:p>
        </p:txBody>
      </p:sp>
      <p:sp>
        <p:nvSpPr>
          <p:cNvPr id="32770" name="矩形 7"/>
          <p:cNvSpPr>
            <a:spLocks noChangeArrowheads="1"/>
          </p:cNvSpPr>
          <p:nvPr/>
        </p:nvSpPr>
        <p:spPr bwMode="auto">
          <a:xfrm>
            <a:off x="4644008" y="2708920"/>
            <a:ext cx="3786188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1.4116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  <a:endParaRPr 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产品规格：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寸</a:t>
            </a:r>
            <a:endParaRPr 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产品说明：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刀身较厚，适用于砍猪肋骨、剁鸡、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鸭骨架等较硬的食物。</a:t>
            </a:r>
            <a:endParaRPr lang="en-US" sz="1200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</a:t>
            </a:r>
            <a:endParaRPr lang="zh-CN" altLang="en-US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388</a:t>
            </a:r>
            <a:r>
              <a:rPr 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80</a:t>
            </a:r>
            <a:r>
              <a:rPr 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2771" name="TextBox 8"/>
          <p:cNvSpPr txBox="1">
            <a:spLocks noChangeArrowheads="1"/>
          </p:cNvSpPr>
          <p:nvPr/>
        </p:nvSpPr>
        <p:spPr bwMode="auto">
          <a:xfrm>
            <a:off x="4790802" y="2040905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 dirty="0">
                <a:solidFill>
                  <a:srgbClr val="595959"/>
                </a:solidFill>
                <a:latin typeface="宋体" pitchFamily="2" charset="-122"/>
              </a:rPr>
              <a:t>砍骨刀</a:t>
            </a:r>
            <a:endParaRPr lang="zh-CN" altLang="en-US" sz="1400" dirty="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32772" name="矩形 8"/>
          <p:cNvSpPr>
            <a:spLocks noChangeArrowheads="1"/>
          </p:cNvSpPr>
          <p:nvPr/>
        </p:nvSpPr>
        <p:spPr bwMode="auto">
          <a:xfrm>
            <a:off x="4790802" y="1683718"/>
            <a:ext cx="1149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LY-001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773" name="矩形 10"/>
          <p:cNvSpPr>
            <a:spLocks noChangeArrowheads="1"/>
          </p:cNvSpPr>
          <p:nvPr/>
        </p:nvSpPr>
        <p:spPr bwMode="auto">
          <a:xfrm>
            <a:off x="4741987" y="1776810"/>
            <a:ext cx="46037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2779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30289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72399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68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1604</cp:revision>
  <dcterms:created xsi:type="dcterms:W3CDTF">2016-12-01T07:26:00Z</dcterms:created>
  <dcterms:modified xsi:type="dcterms:W3CDTF">2018-03-02T01:18:58Z</dcterms:modified>
</cp:coreProperties>
</file>