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4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6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莱茵至尊系列</a:t>
            </a:r>
          </a:p>
        </p:txBody>
      </p:sp>
      <p:sp>
        <p:nvSpPr>
          <p:cNvPr id="32774" name="矩形 11"/>
          <p:cNvSpPr>
            <a:spLocks noChangeArrowheads="1"/>
          </p:cNvSpPr>
          <p:nvPr/>
        </p:nvSpPr>
        <p:spPr bwMode="auto">
          <a:xfrm>
            <a:off x="4714875" y="2309415"/>
            <a:ext cx="4071938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1.4116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  <a:endParaRPr lang="en-US" sz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7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产品规格：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寸</a:t>
            </a:r>
            <a:endParaRPr lang="en-US" sz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7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产品说明：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刀身前半部分适用于肉类、蔬菜等较软食</a:t>
            </a:r>
          </a:p>
          <a:p>
            <a:pPr>
              <a:lnSpc>
                <a:spcPts val="17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 物的切配，简称“文”；刀身后半部分适    </a:t>
            </a:r>
          </a:p>
          <a:p>
            <a:pPr>
              <a:lnSpc>
                <a:spcPts val="17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 用于砍猪肋骨、剁鸡、鸭骨架等较硬的食</a:t>
            </a:r>
          </a:p>
          <a:p>
            <a:pPr>
              <a:lnSpc>
                <a:spcPts val="17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 物，简称“武”。</a:t>
            </a:r>
            <a:endParaRPr lang="en-US" sz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700"/>
              </a:lnSpc>
            </a:pP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</a:t>
            </a:r>
            <a:endParaRPr lang="zh-CN" altLang="en-US" sz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7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428</a:t>
            </a:r>
            <a:r>
              <a:rPr 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7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r>
              <a:rPr 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700"/>
              </a:lnSpc>
            </a:pPr>
            <a:endParaRPr lang="en-US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2775" name="TextBox 12"/>
          <p:cNvSpPr txBox="1">
            <a:spLocks noChangeArrowheads="1"/>
          </p:cNvSpPr>
          <p:nvPr/>
        </p:nvSpPr>
        <p:spPr bwMode="auto">
          <a:xfrm>
            <a:off x="4786313" y="188079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 dirty="0">
                <a:solidFill>
                  <a:srgbClr val="595959"/>
                </a:solidFill>
                <a:latin typeface="宋体" pitchFamily="2" charset="-122"/>
              </a:rPr>
              <a:t>文武刀</a:t>
            </a:r>
            <a:endParaRPr lang="zh-CN" altLang="en-US" sz="1400" dirty="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32776" name="矩形 8"/>
          <p:cNvSpPr>
            <a:spLocks noChangeArrowheads="1"/>
          </p:cNvSpPr>
          <p:nvPr/>
        </p:nvSpPr>
        <p:spPr bwMode="auto">
          <a:xfrm>
            <a:off x="4786313" y="1523603"/>
            <a:ext cx="1149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LY-002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777" name="矩形 14"/>
          <p:cNvSpPr>
            <a:spLocks noChangeArrowheads="1"/>
          </p:cNvSpPr>
          <p:nvPr/>
        </p:nvSpPr>
        <p:spPr bwMode="auto">
          <a:xfrm>
            <a:off x="4786313" y="1628378"/>
            <a:ext cx="46037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2781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3348037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6732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</TotalTime>
  <Words>94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1606</cp:revision>
  <dcterms:created xsi:type="dcterms:W3CDTF">2016-12-01T07:26:00Z</dcterms:created>
  <dcterms:modified xsi:type="dcterms:W3CDTF">2018-03-02T01:19:44Z</dcterms:modified>
</cp:coreProperties>
</file>