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4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6"/>
          <p:cNvSpPr>
            <a:spLocks noChangeArrowheads="1"/>
          </p:cNvSpPr>
          <p:nvPr/>
        </p:nvSpPr>
        <p:spPr bwMode="auto">
          <a:xfrm>
            <a:off x="3419872" y="3924771"/>
            <a:ext cx="3786188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1.4116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产品规格：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寸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产品说明：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最常用的中式刀具，适用于肉类、蔬菜、</a:t>
            </a:r>
          </a:p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水果等较软食物的切配，由于刃口较薄，</a:t>
            </a:r>
          </a:p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请勿砍骨。 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</a:t>
            </a:r>
            <a:endParaRPr lang="zh-CN" alt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348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71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3795" name="TextBox 7"/>
          <p:cNvSpPr txBox="1">
            <a:spLocks noChangeArrowheads="1"/>
          </p:cNvSpPr>
          <p:nvPr/>
        </p:nvSpPr>
        <p:spPr bwMode="auto">
          <a:xfrm>
            <a:off x="3491310" y="3496146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切菜刀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33796" name="矩形 8"/>
          <p:cNvSpPr>
            <a:spLocks noChangeArrowheads="1"/>
          </p:cNvSpPr>
          <p:nvPr/>
        </p:nvSpPr>
        <p:spPr bwMode="auto">
          <a:xfrm>
            <a:off x="3491310" y="3138958"/>
            <a:ext cx="1149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LY-003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3797" name="矩形 9"/>
          <p:cNvSpPr>
            <a:spLocks noChangeArrowheads="1"/>
          </p:cNvSpPr>
          <p:nvPr/>
        </p:nvSpPr>
        <p:spPr bwMode="auto">
          <a:xfrm>
            <a:off x="3491310" y="3243733"/>
            <a:ext cx="46037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802" name="TextBox 1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pic>
        <p:nvPicPr>
          <p:cNvPr id="33803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70" y="1556792"/>
            <a:ext cx="32131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076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</TotalTime>
  <Words>76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1605</cp:revision>
  <dcterms:created xsi:type="dcterms:W3CDTF">2016-12-01T07:26:00Z</dcterms:created>
  <dcterms:modified xsi:type="dcterms:W3CDTF">2018-03-02T01:20:52Z</dcterms:modified>
</cp:coreProperties>
</file>