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矩形 10"/>
          <p:cNvSpPr>
            <a:spLocks noChangeArrowheads="1"/>
          </p:cNvSpPr>
          <p:nvPr/>
        </p:nvSpPr>
        <p:spPr bwMode="auto">
          <a:xfrm>
            <a:off x="4786313" y="1928813"/>
            <a:ext cx="40719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轻巧刀身，特有气孔凹槽设计，适用于切</a:t>
            </a:r>
          </a:p>
          <a:p>
            <a:pPr>
              <a:lnSpc>
                <a:spcPts val="18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割鱼肉类、熟食、蔬菜、瓜果等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…</a:t>
            </a: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不易粘刀，方便卫生。 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售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268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4857750" y="15001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三德刀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3800" name="矩形 8"/>
          <p:cNvSpPr>
            <a:spLocks noChangeArrowheads="1"/>
          </p:cNvSpPr>
          <p:nvPr/>
        </p:nvSpPr>
        <p:spPr bwMode="auto">
          <a:xfrm>
            <a:off x="4857750" y="1143000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LY-005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3801" name="矩形 13"/>
          <p:cNvSpPr>
            <a:spLocks noChangeArrowheads="1"/>
          </p:cNvSpPr>
          <p:nvPr/>
        </p:nvSpPr>
        <p:spPr bwMode="auto">
          <a:xfrm>
            <a:off x="4857750" y="1247775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802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380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5357"/>
            <a:ext cx="3479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939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78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1607</cp:revision>
  <dcterms:created xsi:type="dcterms:W3CDTF">2016-12-01T07:26:00Z</dcterms:created>
  <dcterms:modified xsi:type="dcterms:W3CDTF">2018-03-02T01:21:26Z</dcterms:modified>
</cp:coreProperties>
</file>