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6"/>
          <p:cNvSpPr>
            <a:spLocks noChangeArrowheads="1"/>
          </p:cNvSpPr>
          <p:nvPr/>
        </p:nvSpPr>
        <p:spPr bwMode="auto">
          <a:xfrm>
            <a:off x="714375" y="1928813"/>
            <a:ext cx="38576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产品规格：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寸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产品说明：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轻巧刀身，特别适合女性使用。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适用于熟食、蔬菜、瓜果等，生熟分开，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更加卫生。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278.00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818" name="TextBox 7"/>
          <p:cNvSpPr txBox="1">
            <a:spLocks noChangeArrowheads="1"/>
          </p:cNvSpPr>
          <p:nvPr/>
        </p:nvSpPr>
        <p:spPr bwMode="auto">
          <a:xfrm>
            <a:off x="785813" y="1500188"/>
            <a:ext cx="7207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厨师刀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4819" name="矩形 8"/>
          <p:cNvSpPr>
            <a:spLocks noChangeArrowheads="1"/>
          </p:cNvSpPr>
          <p:nvPr/>
        </p:nvSpPr>
        <p:spPr bwMode="auto">
          <a:xfrm>
            <a:off x="785813" y="1143000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LY-006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4820" name="矩形 9"/>
          <p:cNvSpPr>
            <a:spLocks noChangeArrowheads="1"/>
          </p:cNvSpPr>
          <p:nvPr/>
        </p:nvSpPr>
        <p:spPr bwMode="auto">
          <a:xfrm>
            <a:off x="785813" y="1247775"/>
            <a:ext cx="46037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5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pic>
        <p:nvPicPr>
          <p:cNvPr id="34827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7150">
            <a:off x="4644008" y="1828006"/>
            <a:ext cx="38846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332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71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1606</cp:revision>
  <dcterms:created xsi:type="dcterms:W3CDTF">2016-12-01T07:26:00Z</dcterms:created>
  <dcterms:modified xsi:type="dcterms:W3CDTF">2018-03-02T01:22:48Z</dcterms:modified>
</cp:coreProperties>
</file>