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4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矩形 10"/>
          <p:cNvSpPr>
            <a:spLocks noChangeArrowheads="1"/>
          </p:cNvSpPr>
          <p:nvPr/>
        </p:nvSpPr>
        <p:spPr bwMode="auto">
          <a:xfrm>
            <a:off x="4786313" y="1928813"/>
            <a:ext cx="4071937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1.4116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钼钒钢</a:t>
            </a:r>
            <a:endParaRPr lang="en-US" sz="12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产品规格：</a:t>
            </a:r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寸</a:t>
            </a:r>
            <a:endParaRPr lang="en-US" sz="12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产品说明：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锯齿型刃口，适用于切割硬皮面包，</a:t>
            </a:r>
          </a:p>
          <a:p>
            <a:pPr>
              <a:lnSpc>
                <a:spcPts val="20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不起屑，还可用于切割微冻肉类食物。</a:t>
            </a:r>
            <a:endParaRPr lang="en-US" sz="12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-----------------------------------------------------</a:t>
            </a:r>
            <a:endParaRPr lang="zh-CN" altLang="en-US" sz="12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248.00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50.00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800"/>
              </a:lnSpc>
            </a:pP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4822" name="TextBox 11"/>
          <p:cNvSpPr txBox="1">
            <a:spLocks noChangeArrowheads="1"/>
          </p:cNvSpPr>
          <p:nvPr/>
        </p:nvSpPr>
        <p:spPr bwMode="auto">
          <a:xfrm>
            <a:off x="4857750" y="15001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面包刀</a:t>
            </a:r>
            <a:endParaRPr lang="zh-CN" altLang="en-US" sz="1400">
              <a:solidFill>
                <a:srgbClr val="595959"/>
              </a:solidFill>
              <a:latin typeface="宋体" pitchFamily="2" charset="-122"/>
            </a:endParaRPr>
          </a:p>
        </p:txBody>
      </p:sp>
      <p:sp>
        <p:nvSpPr>
          <p:cNvPr id="34823" name="矩形 8"/>
          <p:cNvSpPr>
            <a:spLocks noChangeArrowheads="1"/>
          </p:cNvSpPr>
          <p:nvPr/>
        </p:nvSpPr>
        <p:spPr bwMode="auto">
          <a:xfrm>
            <a:off x="4857750" y="1143000"/>
            <a:ext cx="1149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LY-007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34824" name="矩形 13"/>
          <p:cNvSpPr>
            <a:spLocks noChangeArrowheads="1"/>
          </p:cNvSpPr>
          <p:nvPr/>
        </p:nvSpPr>
        <p:spPr bwMode="auto">
          <a:xfrm>
            <a:off x="4857750" y="1247775"/>
            <a:ext cx="46038" cy="5000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825" name="TextBox 14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莱茵至尊系列</a:t>
            </a:r>
          </a:p>
        </p:txBody>
      </p:sp>
      <p:pic>
        <p:nvPicPr>
          <p:cNvPr id="34828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54560"/>
            <a:ext cx="384333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13439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5374</TotalTime>
  <Words>67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1607</cp:revision>
  <dcterms:created xsi:type="dcterms:W3CDTF">2016-12-01T07:26:00Z</dcterms:created>
  <dcterms:modified xsi:type="dcterms:W3CDTF">2018-03-02T01:23:09Z</dcterms:modified>
</cp:coreProperties>
</file>