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4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2018/3/2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Box 1"/>
          <p:cNvSpPr>
            <a:spLocks noChangeArrowheads="1"/>
          </p:cNvSpPr>
          <p:nvPr/>
        </p:nvSpPr>
        <p:spPr bwMode="auto">
          <a:xfrm>
            <a:off x="5445125" y="1700213"/>
            <a:ext cx="1435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>
                <a:solidFill>
                  <a:srgbClr val="595959"/>
                </a:solidFill>
                <a:latin typeface="宋体" pitchFamily="2" charset="-122"/>
                <a:sym typeface="宋体" pitchFamily="2" charset="-122"/>
              </a:rPr>
              <a:t>莱茵刀具两件套</a:t>
            </a:r>
          </a:p>
        </p:txBody>
      </p:sp>
      <p:sp>
        <p:nvSpPr>
          <p:cNvPr id="35842" name="矩形 7"/>
          <p:cNvSpPr>
            <a:spLocks noChangeArrowheads="1"/>
          </p:cNvSpPr>
          <p:nvPr/>
        </p:nvSpPr>
        <p:spPr bwMode="auto">
          <a:xfrm>
            <a:off x="5445125" y="1355725"/>
            <a:ext cx="1543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LY-TZ001-2</a:t>
            </a:r>
            <a:endParaRPr lang="en-US" altLang="en-US" sz="2400" b="1">
              <a:solidFill>
                <a:srgbClr val="FF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35843" name="矩形 8"/>
          <p:cNvSpPr>
            <a:spLocks noChangeArrowheads="1"/>
          </p:cNvSpPr>
          <p:nvPr/>
        </p:nvSpPr>
        <p:spPr bwMode="auto">
          <a:xfrm>
            <a:off x="5445125" y="1449388"/>
            <a:ext cx="46038" cy="5000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5844" name="Text Box 4"/>
          <p:cNvSpPr>
            <a:spLocks noChangeArrowheads="1"/>
          </p:cNvSpPr>
          <p:nvPr/>
        </p:nvSpPr>
        <p:spPr bwMode="auto">
          <a:xfrm>
            <a:off x="5364163" y="1995488"/>
            <a:ext cx="2735262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刀身材质：</a:t>
            </a:r>
            <a:r>
              <a:rPr lang="en-US" altLang="zh-CN" sz="13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1.4116</a:t>
            </a:r>
            <a:r>
              <a:rPr lang="zh-CN" altLang="en-US" sz="13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钼钒钢</a:t>
            </a:r>
          </a:p>
          <a:p>
            <a:pPr>
              <a:lnSpc>
                <a:spcPct val="150000"/>
              </a:lnSpc>
            </a:pPr>
            <a:r>
              <a:rPr lang="zh-CN" altLang="en-US" sz="13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产品配置：</a:t>
            </a:r>
            <a:r>
              <a:rPr lang="zh-CN" altLang="en-US" sz="13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切菜刀、厨师刀</a:t>
            </a:r>
          </a:p>
          <a:p>
            <a:pPr>
              <a:lnSpc>
                <a:spcPct val="150000"/>
              </a:lnSpc>
            </a:pPr>
            <a:r>
              <a:rPr lang="zh-CN" altLang="en-US" sz="13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产品净重：</a:t>
            </a:r>
            <a:r>
              <a:rPr lang="zh-CN" altLang="en-US" sz="13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约</a:t>
            </a:r>
            <a:r>
              <a:rPr lang="en-US" altLang="zh-CN" sz="13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0.45kg</a:t>
            </a:r>
            <a:endParaRPr lang="zh-CN" altLang="en-US" sz="13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3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---------------------------------</a:t>
            </a:r>
            <a:endParaRPr lang="zh-CN" altLang="en-US" sz="13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3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零  售  价：</a:t>
            </a:r>
            <a:r>
              <a:rPr lang="en-US" altLang="zh-CN" sz="13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536.00</a:t>
            </a:r>
            <a:r>
              <a:rPr lang="zh-CN" altLang="en-US" sz="13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  <a:r>
              <a:rPr lang="en-US" sz="13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</a:t>
            </a:r>
            <a:r>
              <a:rPr lang="zh-CN" altLang="en-US" sz="13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</a:t>
            </a:r>
          </a:p>
          <a:p>
            <a:pPr>
              <a:lnSpc>
                <a:spcPts val="1800"/>
              </a:lnSpc>
            </a:pPr>
            <a:r>
              <a:rPr lang="zh-CN" altLang="en-US" sz="13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批  发  价：</a:t>
            </a:r>
            <a:r>
              <a:rPr lang="en-US" altLang="zh-CN" sz="13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111.00</a:t>
            </a:r>
            <a:r>
              <a:rPr lang="zh-CN" altLang="en-US" sz="13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1800"/>
              </a:lnSpc>
            </a:pPr>
            <a:endParaRPr lang="zh-CN" altLang="en-US" sz="13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800"/>
              </a:lnSpc>
            </a:pPr>
            <a:endParaRPr lang="zh-CN" altLang="en-US" sz="13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5845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4830763"/>
            <a:ext cx="1465263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图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4838700"/>
            <a:ext cx="13779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图片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3" y="4872038"/>
            <a:ext cx="1497012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TextBox 14"/>
          <p:cNvSpPr txBox="1">
            <a:spLocks noChangeArrowheads="1"/>
          </p:cNvSpPr>
          <p:nvPr/>
        </p:nvSpPr>
        <p:spPr bwMode="auto">
          <a:xfrm>
            <a:off x="0" y="214313"/>
            <a:ext cx="32750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德世朗企业</a:t>
            </a:r>
            <a:r>
              <a:rPr 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刀具系列</a:t>
            </a:r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6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莱茵至尊系列</a:t>
            </a:r>
          </a:p>
        </p:txBody>
      </p:sp>
      <p:pic>
        <p:nvPicPr>
          <p:cNvPr id="35849" name="图片 4" descr="新品标签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413" y="14288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0" name="图片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1301750"/>
            <a:ext cx="3294062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86024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5374</TotalTime>
  <Words>48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1608</cp:revision>
  <dcterms:created xsi:type="dcterms:W3CDTF">2016-12-01T07:26:00Z</dcterms:created>
  <dcterms:modified xsi:type="dcterms:W3CDTF">2018-03-02T01:30:10Z</dcterms:modified>
</cp:coreProperties>
</file>