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71538"/>
            <a:ext cx="37401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TextBox 21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cxnSp>
        <p:nvCxnSpPr>
          <p:cNvPr id="37891" name="直接连接符 22"/>
          <p:cNvCxnSpPr>
            <a:cxnSpLocks noChangeShapeType="1"/>
          </p:cNvCxnSpPr>
          <p:nvPr/>
        </p:nvCxnSpPr>
        <p:spPr bwMode="auto">
          <a:xfrm>
            <a:off x="369888" y="5489575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2" name="Rectangle 21"/>
          <p:cNvSpPr>
            <a:spLocks noChangeArrowheads="1"/>
          </p:cNvSpPr>
          <p:nvPr/>
        </p:nvSpPr>
        <p:spPr bwMode="auto">
          <a:xfrm>
            <a:off x="658813" y="5099050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砍骨刀</a:t>
            </a:r>
          </a:p>
        </p:txBody>
      </p:sp>
      <p:sp>
        <p:nvSpPr>
          <p:cNvPr id="37893" name="Rectangle 22"/>
          <p:cNvSpPr>
            <a:spLocks noChangeArrowheads="1"/>
          </p:cNvSpPr>
          <p:nvPr/>
        </p:nvSpPr>
        <p:spPr bwMode="auto">
          <a:xfrm>
            <a:off x="2784475" y="509905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切菜刀</a:t>
            </a:r>
          </a:p>
        </p:txBody>
      </p:sp>
      <p:sp>
        <p:nvSpPr>
          <p:cNvPr id="37894" name="Rectangle 23"/>
          <p:cNvSpPr>
            <a:spLocks noChangeArrowheads="1"/>
          </p:cNvSpPr>
          <p:nvPr/>
        </p:nvSpPr>
        <p:spPr bwMode="auto">
          <a:xfrm>
            <a:off x="4933950" y="5097463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三德刀</a:t>
            </a:r>
          </a:p>
        </p:txBody>
      </p:sp>
      <p:sp>
        <p:nvSpPr>
          <p:cNvPr id="37895" name="Rectangle 24"/>
          <p:cNvSpPr>
            <a:spLocks noChangeArrowheads="1"/>
          </p:cNvSpPr>
          <p:nvPr/>
        </p:nvSpPr>
        <p:spPr bwMode="auto">
          <a:xfrm>
            <a:off x="7213600" y="5105400"/>
            <a:ext cx="646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万用刀</a:t>
            </a:r>
          </a:p>
        </p:txBody>
      </p:sp>
      <p:sp>
        <p:nvSpPr>
          <p:cNvPr id="37896" name="Rectangle 25"/>
          <p:cNvSpPr>
            <a:spLocks noChangeArrowheads="1"/>
          </p:cNvSpPr>
          <p:nvPr/>
        </p:nvSpPr>
        <p:spPr bwMode="auto">
          <a:xfrm>
            <a:off x="2822575" y="5978525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水果刀</a:t>
            </a:r>
          </a:p>
        </p:txBody>
      </p:sp>
      <p:sp>
        <p:nvSpPr>
          <p:cNvPr id="37897" name="Rectangle 26"/>
          <p:cNvSpPr>
            <a:spLocks noChangeArrowheads="1"/>
          </p:cNvSpPr>
          <p:nvPr/>
        </p:nvSpPr>
        <p:spPr bwMode="auto">
          <a:xfrm>
            <a:off x="4981575" y="5978525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万能剪</a:t>
            </a:r>
          </a:p>
        </p:txBody>
      </p:sp>
      <p:sp>
        <p:nvSpPr>
          <p:cNvPr id="37898" name="Rectangle 27"/>
          <p:cNvSpPr>
            <a:spLocks noChangeArrowheads="1"/>
          </p:cNvSpPr>
          <p:nvPr/>
        </p:nvSpPr>
        <p:spPr bwMode="auto">
          <a:xfrm>
            <a:off x="7431088" y="5978525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磨刀棒</a:t>
            </a:r>
          </a:p>
        </p:txBody>
      </p:sp>
      <p:sp>
        <p:nvSpPr>
          <p:cNvPr id="37899" name="Rectangle 28"/>
          <p:cNvSpPr>
            <a:spLocks noChangeArrowheads="1"/>
          </p:cNvSpPr>
          <p:nvPr/>
        </p:nvSpPr>
        <p:spPr bwMode="auto">
          <a:xfrm>
            <a:off x="658813" y="596106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面包刀</a:t>
            </a:r>
          </a:p>
        </p:txBody>
      </p:sp>
      <p:pic>
        <p:nvPicPr>
          <p:cNvPr id="37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572000"/>
            <a:ext cx="15398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4611688"/>
            <a:ext cx="160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624388"/>
            <a:ext cx="1747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4640263"/>
            <a:ext cx="18049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691188"/>
            <a:ext cx="17287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5691188"/>
            <a:ext cx="1400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5619750"/>
            <a:ext cx="15859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651500"/>
            <a:ext cx="2160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8" name="矩形 39"/>
          <p:cNvSpPr>
            <a:spLocks noChangeArrowheads="1"/>
          </p:cNvSpPr>
          <p:nvPr/>
        </p:nvSpPr>
        <p:spPr bwMode="auto">
          <a:xfrm>
            <a:off x="4786313" y="1857375"/>
            <a:ext cx="40719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砍骨刀、切菜刀、三德刀、万用刀、</a:t>
            </a:r>
          </a:p>
          <a:p>
            <a:pPr>
              <a:lnSpc>
                <a:spcPts val="18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面包刀（冻肉刀）、水果刀、万能剪、</a:t>
            </a:r>
          </a:p>
          <a:p>
            <a:pPr>
              <a:lnSpc>
                <a:spcPts val="18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磨刀棒、开槽碳化竹抑菌刀座、高强</a:t>
            </a:r>
          </a:p>
          <a:p>
            <a:pPr>
              <a:lnSpc>
                <a:spcPts val="18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度切菜板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2188.00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441.00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909" name="TextBox 40"/>
          <p:cNvSpPr txBox="1">
            <a:spLocks noChangeArrowheads="1"/>
          </p:cNvSpPr>
          <p:nvPr/>
        </p:nvSpPr>
        <p:spPr bwMode="auto">
          <a:xfrm>
            <a:off x="4857750" y="1428750"/>
            <a:ext cx="1350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莱茵至尊家族</a:t>
            </a:r>
            <a:r>
              <a:rPr lang="en-US" sz="1400" b="1">
                <a:solidFill>
                  <a:srgbClr val="595959"/>
                </a:solidFill>
                <a:latin typeface="宋体" pitchFamily="2" charset="-122"/>
              </a:rPr>
              <a:t>B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7910" name="矩形 8"/>
          <p:cNvSpPr>
            <a:spLocks noChangeArrowheads="1"/>
          </p:cNvSpPr>
          <p:nvPr/>
        </p:nvSpPr>
        <p:spPr bwMode="auto">
          <a:xfrm>
            <a:off x="4857750" y="1071563"/>
            <a:ext cx="2192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LY-TZ001-10B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7911" name="矩形 42"/>
          <p:cNvSpPr>
            <a:spLocks noChangeArrowheads="1"/>
          </p:cNvSpPr>
          <p:nvPr/>
        </p:nvSpPr>
        <p:spPr bwMode="auto">
          <a:xfrm>
            <a:off x="485775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05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105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1608</cp:revision>
  <dcterms:created xsi:type="dcterms:W3CDTF">2016-12-01T07:26:00Z</dcterms:created>
  <dcterms:modified xsi:type="dcterms:W3CDTF">2018-03-02T01:10:58Z</dcterms:modified>
</cp:coreProperties>
</file>