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1"/>
          <p:cNvSpPr>
            <a:spLocks noChangeArrowheads="1"/>
          </p:cNvSpPr>
          <p:nvPr/>
        </p:nvSpPr>
        <p:spPr bwMode="auto">
          <a:xfrm>
            <a:off x="1044575" y="513715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砍骨刀</a:t>
            </a:r>
          </a:p>
        </p:txBody>
      </p:sp>
      <p:sp>
        <p:nvSpPr>
          <p:cNvPr id="38914" name="Rectangle 22"/>
          <p:cNvSpPr>
            <a:spLocks noChangeArrowheads="1"/>
          </p:cNvSpPr>
          <p:nvPr/>
        </p:nvSpPr>
        <p:spPr bwMode="auto">
          <a:xfrm>
            <a:off x="3854450" y="513715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切菜刀</a:t>
            </a:r>
          </a:p>
        </p:txBody>
      </p:sp>
      <p:sp>
        <p:nvSpPr>
          <p:cNvPr id="38915" name="Rectangle 24"/>
          <p:cNvSpPr>
            <a:spLocks noChangeArrowheads="1"/>
          </p:cNvSpPr>
          <p:nvPr/>
        </p:nvSpPr>
        <p:spPr bwMode="auto">
          <a:xfrm>
            <a:off x="6732588" y="513715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万用刀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572000"/>
            <a:ext cx="15398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4665663"/>
            <a:ext cx="212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25"/>
          <p:cNvSpPr>
            <a:spLocks noChangeArrowheads="1"/>
          </p:cNvSpPr>
          <p:nvPr/>
        </p:nvSpPr>
        <p:spPr bwMode="auto">
          <a:xfrm>
            <a:off x="1042988" y="5899150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水果刀</a:t>
            </a:r>
          </a:p>
        </p:txBody>
      </p:sp>
      <p:sp>
        <p:nvSpPr>
          <p:cNvPr id="38919" name="Rectangle 26"/>
          <p:cNvSpPr>
            <a:spLocks noChangeArrowheads="1"/>
          </p:cNvSpPr>
          <p:nvPr/>
        </p:nvSpPr>
        <p:spPr bwMode="auto">
          <a:xfrm>
            <a:off x="3857625" y="591661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万能剪</a:t>
            </a:r>
          </a:p>
        </p:txBody>
      </p:sp>
      <p:sp>
        <p:nvSpPr>
          <p:cNvPr id="38920" name="Rectangle 27"/>
          <p:cNvSpPr>
            <a:spLocks noChangeArrowheads="1"/>
          </p:cNvSpPr>
          <p:nvPr/>
        </p:nvSpPr>
        <p:spPr bwMode="auto">
          <a:xfrm>
            <a:off x="6732588" y="5916613"/>
            <a:ext cx="646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磨刀棒</a:t>
            </a:r>
          </a:p>
        </p:txBody>
      </p:sp>
      <p:pic>
        <p:nvPicPr>
          <p:cNvPr id="389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618163"/>
            <a:ext cx="15779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618163"/>
            <a:ext cx="16557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589588"/>
            <a:ext cx="2070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24" name="直接连接符 16"/>
          <p:cNvCxnSpPr>
            <a:cxnSpLocks noChangeShapeType="1"/>
          </p:cNvCxnSpPr>
          <p:nvPr/>
        </p:nvCxnSpPr>
        <p:spPr bwMode="auto">
          <a:xfrm>
            <a:off x="369888" y="5467350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00125"/>
            <a:ext cx="3419475" cy="3119438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38927" name="矩形 17"/>
          <p:cNvSpPr>
            <a:spLocks noChangeArrowheads="1"/>
          </p:cNvSpPr>
          <p:nvPr/>
        </p:nvSpPr>
        <p:spPr bwMode="auto">
          <a:xfrm>
            <a:off x="4786313" y="1857375"/>
            <a:ext cx="4071937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砍骨刀、切菜刀、万用刀、水果刀、万能剪、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磨刀棒、开槽碳化竹抑菌刀座、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高强度切菜板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1698.00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351.00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9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928" name="TextBox 18"/>
          <p:cNvSpPr txBox="1">
            <a:spLocks noChangeArrowheads="1"/>
          </p:cNvSpPr>
          <p:nvPr/>
        </p:nvSpPr>
        <p:spPr bwMode="auto">
          <a:xfrm>
            <a:off x="4857750" y="142875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莱茵至尊八雄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8929" name="矩形 8"/>
          <p:cNvSpPr>
            <a:spLocks noChangeArrowheads="1"/>
          </p:cNvSpPr>
          <p:nvPr/>
        </p:nvSpPr>
        <p:spPr bwMode="auto">
          <a:xfrm>
            <a:off x="4857750" y="1071563"/>
            <a:ext cx="179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LY-TZ001-8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8930" name="矩形 20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8931" name="图片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02150"/>
            <a:ext cx="16557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7020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1609</cp:revision>
  <dcterms:created xsi:type="dcterms:W3CDTF">2016-12-01T07:26:00Z</dcterms:created>
  <dcterms:modified xsi:type="dcterms:W3CDTF">2018-03-02T01:11:08Z</dcterms:modified>
</cp:coreProperties>
</file>