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5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57250"/>
            <a:ext cx="3789362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4500563"/>
            <a:ext cx="19129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Box 2"/>
          <p:cNvSpPr>
            <a:spLocks noChangeArrowheads="1"/>
          </p:cNvSpPr>
          <p:nvPr/>
        </p:nvSpPr>
        <p:spPr bwMode="auto">
          <a:xfrm>
            <a:off x="1042988" y="5148263"/>
            <a:ext cx="646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文武刀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40" name="Rectangle 23"/>
          <p:cNvSpPr>
            <a:spLocks noChangeArrowheads="1"/>
          </p:cNvSpPr>
          <p:nvPr/>
        </p:nvSpPr>
        <p:spPr bwMode="auto">
          <a:xfrm>
            <a:off x="4167188" y="5132388"/>
            <a:ext cx="64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三德刀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4572000"/>
            <a:ext cx="22844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25"/>
          <p:cNvSpPr>
            <a:spLocks noChangeArrowheads="1"/>
          </p:cNvSpPr>
          <p:nvPr/>
        </p:nvSpPr>
        <p:spPr bwMode="auto">
          <a:xfrm>
            <a:off x="7096125" y="5076825"/>
            <a:ext cx="64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水果刀</a:t>
            </a:r>
          </a:p>
        </p:txBody>
      </p:sp>
      <p:pic>
        <p:nvPicPr>
          <p:cNvPr id="399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4754563"/>
            <a:ext cx="1665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26"/>
          <p:cNvSpPr>
            <a:spLocks noChangeArrowheads="1"/>
          </p:cNvSpPr>
          <p:nvPr/>
        </p:nvSpPr>
        <p:spPr bwMode="auto">
          <a:xfrm>
            <a:off x="1044575" y="5922963"/>
            <a:ext cx="64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万能剪</a:t>
            </a:r>
          </a:p>
        </p:txBody>
      </p:sp>
      <p:sp>
        <p:nvSpPr>
          <p:cNvPr id="39945" name="Rectangle 27"/>
          <p:cNvSpPr>
            <a:spLocks noChangeArrowheads="1"/>
          </p:cNvSpPr>
          <p:nvPr/>
        </p:nvSpPr>
        <p:spPr bwMode="auto">
          <a:xfrm>
            <a:off x="4143375" y="5922963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磨刀棒</a:t>
            </a:r>
          </a:p>
        </p:txBody>
      </p:sp>
      <p:pic>
        <p:nvPicPr>
          <p:cNvPr id="3994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5572125"/>
            <a:ext cx="1614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5629275"/>
            <a:ext cx="24161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48" name="直接连接符 14"/>
          <p:cNvCxnSpPr>
            <a:cxnSpLocks noChangeShapeType="1"/>
          </p:cNvCxnSpPr>
          <p:nvPr/>
        </p:nvCxnSpPr>
        <p:spPr bwMode="auto">
          <a:xfrm>
            <a:off x="369888" y="5489575"/>
            <a:ext cx="8428037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9" name="TextBox 15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sp>
        <p:nvSpPr>
          <p:cNvPr id="39950" name="矩形 16"/>
          <p:cNvSpPr>
            <a:spLocks noChangeArrowheads="1"/>
          </p:cNvSpPr>
          <p:nvPr/>
        </p:nvSpPr>
        <p:spPr bwMode="auto">
          <a:xfrm>
            <a:off x="4786313" y="1857375"/>
            <a:ext cx="407193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文武刀、三德刀、水果刀、万能剪、磨刀棒、</a:t>
            </a: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开槽碳化竹抑菌刀座、高强度切菜板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1458.00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302.00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9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951" name="TextBox 17"/>
          <p:cNvSpPr txBox="1">
            <a:spLocks noChangeArrowheads="1"/>
          </p:cNvSpPr>
          <p:nvPr/>
        </p:nvSpPr>
        <p:spPr bwMode="auto">
          <a:xfrm>
            <a:off x="4857750" y="1428750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莱茵至尊七星</a:t>
            </a:r>
          </a:p>
        </p:txBody>
      </p:sp>
      <p:sp>
        <p:nvSpPr>
          <p:cNvPr id="39952" name="矩形 8"/>
          <p:cNvSpPr>
            <a:spLocks noChangeArrowheads="1"/>
          </p:cNvSpPr>
          <p:nvPr/>
        </p:nvSpPr>
        <p:spPr bwMode="auto">
          <a:xfrm>
            <a:off x="4857750" y="1071563"/>
            <a:ext cx="1798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LY-TZ001-7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9953" name="矩形 19"/>
          <p:cNvSpPr>
            <a:spLocks noChangeArrowheads="1"/>
          </p:cNvSpPr>
          <p:nvPr/>
        </p:nvSpPr>
        <p:spPr bwMode="auto">
          <a:xfrm>
            <a:off x="4857750" y="117633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114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79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1610</cp:revision>
  <dcterms:created xsi:type="dcterms:W3CDTF">2016-12-01T07:26:00Z</dcterms:created>
  <dcterms:modified xsi:type="dcterms:W3CDTF">2018-03-02T01:11:15Z</dcterms:modified>
</cp:coreProperties>
</file>