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5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763588"/>
            <a:ext cx="3914775" cy="3457575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3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Rectangle 23"/>
          <p:cNvSpPr>
            <a:spLocks noChangeArrowheads="1"/>
          </p:cNvSpPr>
          <p:nvPr/>
        </p:nvSpPr>
        <p:spPr bwMode="auto">
          <a:xfrm>
            <a:off x="4094163" y="5216525"/>
            <a:ext cx="6461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三德刀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02175"/>
            <a:ext cx="22907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25"/>
          <p:cNvSpPr>
            <a:spLocks noChangeArrowheads="1"/>
          </p:cNvSpPr>
          <p:nvPr/>
        </p:nvSpPr>
        <p:spPr bwMode="auto">
          <a:xfrm>
            <a:off x="7023100" y="5200650"/>
            <a:ext cx="6461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水果刀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8" y="4791075"/>
            <a:ext cx="181133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26"/>
          <p:cNvSpPr>
            <a:spLocks noChangeArrowheads="1"/>
          </p:cNvSpPr>
          <p:nvPr/>
        </p:nvSpPr>
        <p:spPr bwMode="auto">
          <a:xfrm>
            <a:off x="1262063" y="5980113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万能剪</a:t>
            </a:r>
          </a:p>
        </p:txBody>
      </p:sp>
      <p:sp>
        <p:nvSpPr>
          <p:cNvPr id="40967" name="Rectangle 27"/>
          <p:cNvSpPr>
            <a:spLocks noChangeArrowheads="1"/>
          </p:cNvSpPr>
          <p:nvPr/>
        </p:nvSpPr>
        <p:spPr bwMode="auto">
          <a:xfrm>
            <a:off x="4143375" y="5980113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磨刀棒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5608638"/>
            <a:ext cx="1700212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5665788"/>
            <a:ext cx="2203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Rectangle 21"/>
          <p:cNvSpPr>
            <a:spLocks noChangeArrowheads="1"/>
          </p:cNvSpPr>
          <p:nvPr/>
        </p:nvSpPr>
        <p:spPr bwMode="auto">
          <a:xfrm>
            <a:off x="1330325" y="5200650"/>
            <a:ext cx="6461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砍骨刀</a:t>
            </a:r>
          </a:p>
        </p:txBody>
      </p:sp>
      <p:pic>
        <p:nvPicPr>
          <p:cNvPr id="4097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4572000"/>
            <a:ext cx="18415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72" name="直接连接符 14"/>
          <p:cNvCxnSpPr>
            <a:cxnSpLocks noChangeShapeType="1"/>
          </p:cNvCxnSpPr>
          <p:nvPr/>
        </p:nvCxnSpPr>
        <p:spPr bwMode="auto">
          <a:xfrm>
            <a:off x="369888" y="5546725"/>
            <a:ext cx="8428037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15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sp>
        <p:nvSpPr>
          <p:cNvPr id="40974" name="矩形 16"/>
          <p:cNvSpPr>
            <a:spLocks noChangeArrowheads="1"/>
          </p:cNvSpPr>
          <p:nvPr/>
        </p:nvSpPr>
        <p:spPr bwMode="auto">
          <a:xfrm>
            <a:off x="4786313" y="1857375"/>
            <a:ext cx="407193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砍骨刀、三德刀、水果刀、万能剪、磨刀棒、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开槽碳化竹抑菌刀座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1198.00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246.00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9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975" name="TextBox 17"/>
          <p:cNvSpPr txBox="1">
            <a:spLocks noChangeArrowheads="1"/>
          </p:cNvSpPr>
          <p:nvPr/>
        </p:nvSpPr>
        <p:spPr bwMode="auto">
          <a:xfrm>
            <a:off x="4857750" y="1428750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莱茵至尊六和</a:t>
            </a:r>
          </a:p>
        </p:txBody>
      </p:sp>
      <p:sp>
        <p:nvSpPr>
          <p:cNvPr id="40976" name="矩形 8"/>
          <p:cNvSpPr>
            <a:spLocks noChangeArrowheads="1"/>
          </p:cNvSpPr>
          <p:nvPr/>
        </p:nvSpPr>
        <p:spPr bwMode="auto">
          <a:xfrm>
            <a:off x="4857750" y="1071563"/>
            <a:ext cx="1798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LY-TZ001-6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0977" name="矩形 19"/>
          <p:cNvSpPr>
            <a:spLocks noChangeArrowheads="1"/>
          </p:cNvSpPr>
          <p:nvPr/>
        </p:nvSpPr>
        <p:spPr bwMode="auto">
          <a:xfrm>
            <a:off x="4857750" y="1176338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558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78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1611</cp:revision>
  <dcterms:created xsi:type="dcterms:W3CDTF">2016-12-01T07:26:00Z</dcterms:created>
  <dcterms:modified xsi:type="dcterms:W3CDTF">2018-03-02T01:11:22Z</dcterms:modified>
</cp:coreProperties>
</file>