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5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5" name="直接连接符 12"/>
          <p:cNvCxnSpPr>
            <a:cxnSpLocks noChangeShapeType="1"/>
          </p:cNvCxnSpPr>
          <p:nvPr/>
        </p:nvCxnSpPr>
        <p:spPr bwMode="auto">
          <a:xfrm>
            <a:off x="369888" y="5332413"/>
            <a:ext cx="8428037" cy="0"/>
          </a:xfrm>
          <a:prstGeom prst="line">
            <a:avLst/>
          </a:prstGeom>
          <a:noFill/>
          <a:ln w="9525">
            <a:solidFill>
              <a:srgbClr val="59595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643063"/>
            <a:ext cx="4000500" cy="2390775"/>
          </a:xfrm>
          <a:prstGeom prst="rect">
            <a:avLst/>
          </a:prstGeom>
          <a:noFill/>
          <a:ln>
            <a:noFill/>
          </a:ln>
          <a:effectLst>
            <a:outerShdw dist="38100" dir="2700000" algn="ctr" rotWithShape="0">
              <a:srgbClr val="000000">
                <a:alpha val="3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2"/>
          <p:cNvSpPr>
            <a:spLocks noChangeArrowheads="1"/>
          </p:cNvSpPr>
          <p:nvPr/>
        </p:nvSpPr>
        <p:spPr bwMode="auto">
          <a:xfrm>
            <a:off x="2584450" y="4902200"/>
            <a:ext cx="646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切菜刀</a:t>
            </a:r>
          </a:p>
        </p:txBody>
      </p:sp>
      <p:sp>
        <p:nvSpPr>
          <p:cNvPr id="41988" name="Rectangle 23"/>
          <p:cNvSpPr>
            <a:spLocks noChangeArrowheads="1"/>
          </p:cNvSpPr>
          <p:nvPr/>
        </p:nvSpPr>
        <p:spPr bwMode="auto">
          <a:xfrm>
            <a:off x="5510213" y="4930775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三德刀</a:t>
            </a:r>
          </a:p>
        </p:txBody>
      </p:sp>
      <p:sp>
        <p:nvSpPr>
          <p:cNvPr id="41989" name="Rectangle 26"/>
          <p:cNvSpPr>
            <a:spLocks noChangeArrowheads="1"/>
          </p:cNvSpPr>
          <p:nvPr/>
        </p:nvSpPr>
        <p:spPr bwMode="auto">
          <a:xfrm>
            <a:off x="2570163" y="5794375"/>
            <a:ext cx="6461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万能剪</a:t>
            </a:r>
          </a:p>
        </p:txBody>
      </p:sp>
      <p:sp>
        <p:nvSpPr>
          <p:cNvPr id="41990" name="Rectangle 27"/>
          <p:cNvSpPr>
            <a:spLocks noChangeArrowheads="1"/>
          </p:cNvSpPr>
          <p:nvPr/>
        </p:nvSpPr>
        <p:spPr bwMode="auto">
          <a:xfrm>
            <a:off x="5510213" y="5794375"/>
            <a:ext cx="6461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磨刀棒</a:t>
            </a:r>
          </a:p>
        </p:txBody>
      </p:sp>
      <p:pic>
        <p:nvPicPr>
          <p:cNvPr id="419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88" y="4478338"/>
            <a:ext cx="2147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5535613"/>
            <a:ext cx="14970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5453063"/>
            <a:ext cx="22161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4" name="TextBox 13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莱茵至尊系列</a:t>
            </a:r>
          </a:p>
        </p:txBody>
      </p:sp>
      <p:sp>
        <p:nvSpPr>
          <p:cNvPr id="41995" name="矩形 14"/>
          <p:cNvSpPr>
            <a:spLocks noChangeArrowheads="1"/>
          </p:cNvSpPr>
          <p:nvPr/>
        </p:nvSpPr>
        <p:spPr bwMode="auto">
          <a:xfrm>
            <a:off x="4786313" y="1857375"/>
            <a:ext cx="4071937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1.4116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切菜刀、三德刀、万能剪、磨刀棒、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抽屉式碳化竹抑菌刀座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9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1268.00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  <a:endParaRPr 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9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262.00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9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996" name="TextBox 15"/>
          <p:cNvSpPr txBox="1">
            <a:spLocks noChangeArrowheads="1"/>
          </p:cNvSpPr>
          <p:nvPr/>
        </p:nvSpPr>
        <p:spPr bwMode="auto">
          <a:xfrm>
            <a:off x="4857750" y="1428750"/>
            <a:ext cx="1249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莱茵至尊五悦</a:t>
            </a:r>
          </a:p>
        </p:txBody>
      </p:sp>
      <p:sp>
        <p:nvSpPr>
          <p:cNvPr id="41997" name="矩形 8"/>
          <p:cNvSpPr>
            <a:spLocks noChangeArrowheads="1"/>
          </p:cNvSpPr>
          <p:nvPr/>
        </p:nvSpPr>
        <p:spPr bwMode="auto">
          <a:xfrm>
            <a:off x="4857750" y="1071563"/>
            <a:ext cx="182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LY-TZ001-</a:t>
            </a:r>
            <a:r>
              <a:rPr lang="zh-CN" altLang="en-US" sz="24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998" name="矩形 17"/>
          <p:cNvSpPr>
            <a:spLocks noChangeArrowheads="1"/>
          </p:cNvSpPr>
          <p:nvPr/>
        </p:nvSpPr>
        <p:spPr bwMode="auto">
          <a:xfrm>
            <a:off x="4857750" y="1176338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1999" name="图片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4422775"/>
            <a:ext cx="17970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7257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75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1612</cp:revision>
  <dcterms:created xsi:type="dcterms:W3CDTF">2016-12-01T07:26:00Z</dcterms:created>
  <dcterms:modified xsi:type="dcterms:W3CDTF">2018-03-02T01:11:29Z</dcterms:modified>
</cp:coreProperties>
</file>