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5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2"/>
          <p:cNvSpPr>
            <a:spLocks noChangeArrowheads="1"/>
          </p:cNvSpPr>
          <p:nvPr/>
        </p:nvSpPr>
        <p:spPr bwMode="auto">
          <a:xfrm>
            <a:off x="1289050" y="5908675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切菜刀</a:t>
            </a:r>
            <a:endParaRPr lang="zh-CN" altLang="en-US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Rectangle 23"/>
          <p:cNvSpPr>
            <a:spLocks noChangeArrowheads="1"/>
          </p:cNvSpPr>
          <p:nvPr/>
        </p:nvSpPr>
        <p:spPr bwMode="auto">
          <a:xfrm>
            <a:off x="3836988" y="5908675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三德刀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5357813"/>
            <a:ext cx="1785937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5421313"/>
            <a:ext cx="2146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5"/>
          <p:cNvSpPr>
            <a:spLocks noChangeArrowheads="1"/>
          </p:cNvSpPr>
          <p:nvPr/>
        </p:nvSpPr>
        <p:spPr bwMode="auto">
          <a:xfrm>
            <a:off x="6670675" y="585311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水果刀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5492750"/>
            <a:ext cx="1922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莱茵至尊系列</a:t>
            </a:r>
          </a:p>
        </p:txBody>
      </p:sp>
      <p:sp>
        <p:nvSpPr>
          <p:cNvPr id="43016" name="矩形 15"/>
          <p:cNvSpPr>
            <a:spLocks noChangeArrowheads="1"/>
          </p:cNvSpPr>
          <p:nvPr/>
        </p:nvSpPr>
        <p:spPr bwMode="auto">
          <a:xfrm>
            <a:off x="4786313" y="2286000"/>
            <a:ext cx="4071937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切菜刀、三德刀、水果刀、木质专用刀座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</a:t>
            </a:r>
            <a:endParaRPr lang="zh-CN" alt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748.00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endParaRPr 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9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153.00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9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017" name="TextBox 16"/>
          <p:cNvSpPr txBox="1">
            <a:spLocks noChangeArrowheads="1"/>
          </p:cNvSpPr>
          <p:nvPr/>
        </p:nvSpPr>
        <p:spPr bwMode="auto">
          <a:xfrm>
            <a:off x="4857750" y="1857375"/>
            <a:ext cx="1262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莱茵至尊四宝</a:t>
            </a:r>
          </a:p>
        </p:txBody>
      </p:sp>
      <p:sp>
        <p:nvSpPr>
          <p:cNvPr id="43018" name="矩形 8"/>
          <p:cNvSpPr>
            <a:spLocks noChangeArrowheads="1"/>
          </p:cNvSpPr>
          <p:nvPr/>
        </p:nvSpPr>
        <p:spPr bwMode="auto">
          <a:xfrm>
            <a:off x="4857750" y="1500188"/>
            <a:ext cx="1798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LY-TZ001-4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3019" name="矩形 18"/>
          <p:cNvSpPr>
            <a:spLocks noChangeArrowheads="1"/>
          </p:cNvSpPr>
          <p:nvPr/>
        </p:nvSpPr>
        <p:spPr bwMode="auto">
          <a:xfrm>
            <a:off x="4857750" y="16049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4302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371600"/>
            <a:ext cx="2376487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3527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62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1613</cp:revision>
  <dcterms:created xsi:type="dcterms:W3CDTF">2016-12-01T07:26:00Z</dcterms:created>
  <dcterms:modified xsi:type="dcterms:W3CDTF">2018-03-02T01:11:37Z</dcterms:modified>
</cp:coreProperties>
</file>