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4621213"/>
            <a:ext cx="21367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Box 2"/>
          <p:cNvSpPr>
            <a:spLocks noChangeArrowheads="1"/>
          </p:cNvSpPr>
          <p:nvPr/>
        </p:nvSpPr>
        <p:spPr bwMode="auto">
          <a:xfrm>
            <a:off x="4743450" y="1714500"/>
            <a:ext cx="40433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砍骨刀、切菜刀、三德刀、万用刀、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面包刀（冻肉刀）、水果刀、厨房剪、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磨刀棒、开窗碳化竹抑菌刀座、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高强度切菜板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1198.00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248.00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572000"/>
            <a:ext cx="15446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4645025"/>
            <a:ext cx="15652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681538"/>
            <a:ext cx="19399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702300"/>
            <a:ext cx="2157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630863"/>
            <a:ext cx="1990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5702300"/>
            <a:ext cx="1997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486400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TextBox 8"/>
          <p:cNvSpPr>
            <a:spLocks noChangeArrowheads="1"/>
          </p:cNvSpPr>
          <p:nvPr/>
        </p:nvSpPr>
        <p:spPr bwMode="auto">
          <a:xfrm>
            <a:off x="422275" y="5110163"/>
            <a:ext cx="854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砍骨刀                                   切菜刀                                            三德刀                                       万用刀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45067" name="TextBox 9"/>
          <p:cNvSpPr>
            <a:spLocks noChangeArrowheads="1"/>
          </p:cNvSpPr>
          <p:nvPr/>
        </p:nvSpPr>
        <p:spPr bwMode="auto">
          <a:xfrm>
            <a:off x="290513" y="6002338"/>
            <a:ext cx="8609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面包刀                                     水果刀                                          厨房剪                                        磨刀棒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45068" name="直接连接符 18"/>
          <p:cNvCxnSpPr>
            <a:cxnSpLocks noChangeShapeType="1"/>
          </p:cNvCxnSpPr>
          <p:nvPr/>
        </p:nvCxnSpPr>
        <p:spPr bwMode="auto">
          <a:xfrm>
            <a:off x="393700" y="5429250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TextBox 14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啄木鸟系列</a:t>
            </a:r>
          </a:p>
        </p:txBody>
      </p:sp>
      <p:sp>
        <p:nvSpPr>
          <p:cNvPr id="45070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71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啄木鸟刀具十件套</a:t>
            </a:r>
            <a:r>
              <a:rPr lang="en-US" sz="1400" b="1">
                <a:solidFill>
                  <a:srgbClr val="595959"/>
                </a:solidFill>
                <a:latin typeface="宋体" pitchFamily="2" charset="-122"/>
              </a:rPr>
              <a:t>B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45071" name="矩形 8"/>
          <p:cNvSpPr>
            <a:spLocks noChangeArrowheads="1"/>
          </p:cNvSpPr>
          <p:nvPr/>
        </p:nvSpPr>
        <p:spPr bwMode="auto">
          <a:xfrm>
            <a:off x="4714875" y="928688"/>
            <a:ext cx="223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FS-TZ003-10B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5072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507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71563"/>
            <a:ext cx="3786187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4" name="文本框 1"/>
          <p:cNvSpPr txBox="1">
            <a:spLocks noChangeArrowheads="1"/>
          </p:cNvSpPr>
          <p:nvPr/>
        </p:nvSpPr>
        <p:spPr bwMode="auto">
          <a:xfrm>
            <a:off x="204788" y="765175"/>
            <a:ext cx="23971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已转定制，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套起定</a:t>
            </a:r>
            <a:r>
              <a:rPr lang="zh-CN" altLang="en-US" sz="1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07144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112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1614</cp:revision>
  <dcterms:created xsi:type="dcterms:W3CDTF">2016-12-01T07:26:00Z</dcterms:created>
  <dcterms:modified xsi:type="dcterms:W3CDTF">2018-03-02T01:11:53Z</dcterms:modified>
</cp:coreProperties>
</file>