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1"/>
          <p:cNvSpPr>
            <a:spLocks noChangeArrowheads="1"/>
          </p:cNvSpPr>
          <p:nvPr/>
        </p:nvSpPr>
        <p:spPr bwMode="auto">
          <a:xfrm>
            <a:off x="4714875" y="2149475"/>
            <a:ext cx="4000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砍骨刀、三德刀、水果刀、厨房剪、磨刀棒、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开槽帆船碳化竹抑菌刀座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728.00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152.00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08050"/>
            <a:ext cx="3802062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500563"/>
            <a:ext cx="1543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4633913"/>
            <a:ext cx="2044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4706938"/>
            <a:ext cx="1584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5534025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5622925"/>
            <a:ext cx="1997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8"/>
          <p:cNvSpPr>
            <a:spLocks noChangeArrowheads="1"/>
          </p:cNvSpPr>
          <p:nvPr/>
        </p:nvSpPr>
        <p:spPr bwMode="auto">
          <a:xfrm>
            <a:off x="973138" y="5097463"/>
            <a:ext cx="813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砍骨刀                                                    三德刀                                                       水果刀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47113" name="TextBox 9"/>
          <p:cNvSpPr>
            <a:spLocks noChangeArrowheads="1"/>
          </p:cNvSpPr>
          <p:nvPr/>
        </p:nvSpPr>
        <p:spPr bwMode="auto">
          <a:xfrm>
            <a:off x="1106488" y="6032500"/>
            <a:ext cx="4392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厨房剪                                                    磨刀棒 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47114" name="直接连接符 11"/>
          <p:cNvCxnSpPr>
            <a:cxnSpLocks noChangeShapeType="1"/>
          </p:cNvCxnSpPr>
          <p:nvPr/>
        </p:nvCxnSpPr>
        <p:spPr bwMode="auto">
          <a:xfrm>
            <a:off x="322263" y="5445125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TextBox 12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啄木鸟系列</a:t>
            </a:r>
          </a:p>
        </p:txBody>
      </p:sp>
      <p:sp>
        <p:nvSpPr>
          <p:cNvPr id="47116" name="TextBox 13"/>
          <p:cNvSpPr txBox="1">
            <a:spLocks noChangeArrowheads="1"/>
          </p:cNvSpPr>
          <p:nvPr/>
        </p:nvSpPr>
        <p:spPr bwMode="auto">
          <a:xfrm>
            <a:off x="4714875" y="1285875"/>
            <a:ext cx="1620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啄木鸟刀具六件套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47117" name="矩形 8"/>
          <p:cNvSpPr>
            <a:spLocks noChangeArrowheads="1"/>
          </p:cNvSpPr>
          <p:nvPr/>
        </p:nvSpPr>
        <p:spPr bwMode="auto">
          <a:xfrm>
            <a:off x="4714875" y="928688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FS-TZ003-6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7118" name="矩形 15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033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76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1616</cp:revision>
  <dcterms:created xsi:type="dcterms:W3CDTF">2016-12-01T07:26:00Z</dcterms:created>
  <dcterms:modified xsi:type="dcterms:W3CDTF">2018-03-02T01:12:10Z</dcterms:modified>
</cp:coreProperties>
</file>