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9" name="图片 8" descr="Marella 2.4L郁金香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714488"/>
            <a:ext cx="3498032" cy="421484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786446" y="1714488"/>
            <a:ext cx="33575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郁金香粉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郁金香粉 单芯装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269.00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126.00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19307351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276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565</cp:revision>
  <dcterms:created xsi:type="dcterms:W3CDTF">2016-12-01T07:26:00Z</dcterms:created>
  <dcterms:modified xsi:type="dcterms:W3CDTF">2018-02-09T08:21:07Z</dcterms:modified>
</cp:coreProperties>
</file>