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1"/>
          <p:cNvSpPr>
            <a:spLocks noChangeArrowheads="1"/>
          </p:cNvSpPr>
          <p:nvPr/>
        </p:nvSpPr>
        <p:spPr bwMode="auto">
          <a:xfrm>
            <a:off x="4643438" y="2205038"/>
            <a:ext cx="378618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切菜刀、三德刀、水果刀、厨房剪、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木质专用刀座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368.00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75.00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71563"/>
            <a:ext cx="2197100" cy="3721100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5194300"/>
            <a:ext cx="15636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5197475"/>
            <a:ext cx="21367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5292725"/>
            <a:ext cx="159861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5076825"/>
            <a:ext cx="157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Box 2"/>
          <p:cNvSpPr>
            <a:spLocks noChangeArrowheads="1"/>
          </p:cNvSpPr>
          <p:nvPr/>
        </p:nvSpPr>
        <p:spPr bwMode="auto">
          <a:xfrm>
            <a:off x="754063" y="577691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48136" name="TextBox 8"/>
          <p:cNvSpPr>
            <a:spLocks noChangeArrowheads="1"/>
          </p:cNvSpPr>
          <p:nvPr/>
        </p:nvSpPr>
        <p:spPr bwMode="auto">
          <a:xfrm>
            <a:off x="3132138" y="579596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三德刀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48137" name="TextBox 9"/>
          <p:cNvSpPr>
            <a:spLocks noChangeArrowheads="1"/>
          </p:cNvSpPr>
          <p:nvPr/>
        </p:nvSpPr>
        <p:spPr bwMode="auto">
          <a:xfrm>
            <a:off x="5507038" y="5795963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48138" name="TextBox 10"/>
          <p:cNvSpPr>
            <a:spLocks noChangeArrowheads="1"/>
          </p:cNvSpPr>
          <p:nvPr/>
        </p:nvSpPr>
        <p:spPr bwMode="auto">
          <a:xfrm>
            <a:off x="7608888" y="5795963"/>
            <a:ext cx="1285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厨房剪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48139" name="直接连接符 16"/>
          <p:cNvCxnSpPr>
            <a:cxnSpLocks noChangeShapeType="1"/>
          </p:cNvCxnSpPr>
          <p:nvPr/>
        </p:nvCxnSpPr>
        <p:spPr bwMode="auto">
          <a:xfrm>
            <a:off x="393700" y="4976813"/>
            <a:ext cx="8428038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0" name="TextBox 12"/>
          <p:cNvSpPr txBox="1">
            <a:spLocks noChangeArrowheads="1"/>
          </p:cNvSpPr>
          <p:nvPr/>
        </p:nvSpPr>
        <p:spPr bwMode="auto">
          <a:xfrm>
            <a:off x="0" y="214313"/>
            <a:ext cx="307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啄木鸟系列</a:t>
            </a:r>
          </a:p>
        </p:txBody>
      </p:sp>
      <p:sp>
        <p:nvSpPr>
          <p:cNvPr id="48141" name="TextBox 13"/>
          <p:cNvSpPr txBox="1">
            <a:spLocks noChangeArrowheads="1"/>
          </p:cNvSpPr>
          <p:nvPr/>
        </p:nvSpPr>
        <p:spPr bwMode="auto">
          <a:xfrm>
            <a:off x="4714875" y="1643063"/>
            <a:ext cx="1620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啄木鸟刀具五件套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48142" name="矩形 8"/>
          <p:cNvSpPr>
            <a:spLocks noChangeArrowheads="1"/>
          </p:cNvSpPr>
          <p:nvPr/>
        </p:nvSpPr>
        <p:spPr bwMode="auto">
          <a:xfrm>
            <a:off x="4714875" y="1285875"/>
            <a:ext cx="184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FS-TZ003-5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8143" name="矩形 15"/>
          <p:cNvSpPr>
            <a:spLocks noChangeArrowheads="1"/>
          </p:cNvSpPr>
          <p:nvPr/>
        </p:nvSpPr>
        <p:spPr bwMode="auto">
          <a:xfrm>
            <a:off x="4714875" y="1390650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111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64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1617</cp:revision>
  <dcterms:created xsi:type="dcterms:W3CDTF">2016-12-01T07:26:00Z</dcterms:created>
  <dcterms:modified xsi:type="dcterms:W3CDTF">2018-03-02T01:12:19Z</dcterms:modified>
</cp:coreProperties>
</file>