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6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3357563"/>
            <a:ext cx="3214687" cy="2967037"/>
          </a:xfrm>
          <a:prstGeom prst="rect">
            <a:avLst/>
          </a:prstGeom>
          <a:noFill/>
          <a:ln>
            <a:noFill/>
          </a:ln>
          <a:effectLst>
            <a:outerShdw dist="38100" dir="2700000" algn="ctr" rotWithShape="0">
              <a:srgbClr val="000000">
                <a:alpha val="3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直接连接符 5"/>
          <p:cNvSpPr>
            <a:spLocks noChangeShapeType="1"/>
          </p:cNvSpPr>
          <p:nvPr/>
        </p:nvSpPr>
        <p:spPr bwMode="auto">
          <a:xfrm>
            <a:off x="4645025" y="1069975"/>
            <a:ext cx="36513" cy="5040313"/>
          </a:xfrm>
          <a:prstGeom prst="line">
            <a:avLst/>
          </a:prstGeom>
          <a:noFill/>
          <a:ln w="9525">
            <a:solidFill>
              <a:srgbClr val="7F7F7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3143250"/>
            <a:ext cx="2590800" cy="3152775"/>
          </a:xfrm>
          <a:prstGeom prst="rect">
            <a:avLst/>
          </a:prstGeom>
          <a:noFill/>
          <a:ln>
            <a:noFill/>
          </a:ln>
          <a:effectLst>
            <a:outerShdw dist="38100" dir="2700000" algn="ctr" rotWithShape="0">
              <a:srgbClr val="000000">
                <a:alpha val="3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TextBox 6"/>
          <p:cNvSpPr txBox="1">
            <a:spLocks noChangeArrowheads="1"/>
          </p:cNvSpPr>
          <p:nvPr/>
        </p:nvSpPr>
        <p:spPr bwMode="auto">
          <a:xfrm>
            <a:off x="0" y="214313"/>
            <a:ext cx="4057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4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啄木鸟系列</a:t>
            </a:r>
            <a:r>
              <a:rPr 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陶瓷刀系列</a:t>
            </a:r>
          </a:p>
        </p:txBody>
      </p:sp>
      <p:sp>
        <p:nvSpPr>
          <p:cNvPr id="50181" name="矩形 7"/>
          <p:cNvSpPr>
            <a:spLocks noChangeArrowheads="1"/>
          </p:cNvSpPr>
          <p:nvPr/>
        </p:nvSpPr>
        <p:spPr bwMode="auto">
          <a:xfrm>
            <a:off x="714375" y="1643063"/>
            <a:ext cx="3786188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陶瓷</a:t>
            </a:r>
          </a:p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切菜刀、三德刀、万用刀、水果刀、</a:t>
            </a: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高强度切菜板、碳化竹抑菌刀座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</a:t>
            </a:r>
            <a:endParaRPr lang="zh-CN" alt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2100.00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420.00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endParaRPr lang="zh-CN" alt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0182" name="TextBox 8"/>
          <p:cNvSpPr txBox="1">
            <a:spLocks noChangeArrowheads="1"/>
          </p:cNvSpPr>
          <p:nvPr/>
        </p:nvSpPr>
        <p:spPr bwMode="auto">
          <a:xfrm>
            <a:off x="785813" y="1214438"/>
            <a:ext cx="1979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啄木鸟陶瓷刀具六件套</a:t>
            </a:r>
            <a:endParaRPr lang="zh-CN" altLang="en-US" sz="1400">
              <a:solidFill>
                <a:srgbClr val="595959"/>
              </a:solidFill>
              <a:latin typeface="宋体" pitchFamily="2" charset="-122"/>
            </a:endParaRPr>
          </a:p>
        </p:txBody>
      </p:sp>
      <p:sp>
        <p:nvSpPr>
          <p:cNvPr id="50183" name="矩形 8"/>
          <p:cNvSpPr>
            <a:spLocks noChangeArrowheads="1"/>
          </p:cNvSpPr>
          <p:nvPr/>
        </p:nvSpPr>
        <p:spPr bwMode="auto">
          <a:xfrm>
            <a:off x="785813" y="857250"/>
            <a:ext cx="2084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TC-TZ101-6A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50184" name="矩形 10"/>
          <p:cNvSpPr>
            <a:spLocks noChangeArrowheads="1"/>
          </p:cNvSpPr>
          <p:nvPr/>
        </p:nvSpPr>
        <p:spPr bwMode="auto">
          <a:xfrm>
            <a:off x="785813" y="962025"/>
            <a:ext cx="46037" cy="5000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0185" name="矩形 11"/>
          <p:cNvSpPr>
            <a:spLocks noChangeArrowheads="1"/>
          </p:cNvSpPr>
          <p:nvPr/>
        </p:nvSpPr>
        <p:spPr bwMode="auto">
          <a:xfrm>
            <a:off x="5000625" y="1714500"/>
            <a:ext cx="3857625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陶瓷</a:t>
            </a:r>
          </a:p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切菜刀、三德刀、水果刀、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碳化竹抑菌刀座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</a:t>
            </a:r>
            <a:endParaRPr lang="zh-CN" alt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1482.00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296.00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endParaRPr lang="zh-CN" alt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0186" name="TextBox 12"/>
          <p:cNvSpPr txBox="1">
            <a:spLocks noChangeArrowheads="1"/>
          </p:cNvSpPr>
          <p:nvPr/>
        </p:nvSpPr>
        <p:spPr bwMode="auto">
          <a:xfrm>
            <a:off x="5072063" y="1285875"/>
            <a:ext cx="1979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啄木鸟陶瓷刀具四件套</a:t>
            </a:r>
            <a:endParaRPr lang="zh-CN" altLang="en-US" sz="1400">
              <a:solidFill>
                <a:srgbClr val="595959"/>
              </a:solidFill>
              <a:latin typeface="宋体" pitchFamily="2" charset="-122"/>
            </a:endParaRPr>
          </a:p>
        </p:txBody>
      </p:sp>
      <p:sp>
        <p:nvSpPr>
          <p:cNvPr id="50187" name="矩形 8"/>
          <p:cNvSpPr>
            <a:spLocks noChangeArrowheads="1"/>
          </p:cNvSpPr>
          <p:nvPr/>
        </p:nvSpPr>
        <p:spPr bwMode="auto">
          <a:xfrm>
            <a:off x="5072063" y="928688"/>
            <a:ext cx="2084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TC-TZ101-4A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50188" name="矩形 14"/>
          <p:cNvSpPr>
            <a:spLocks noChangeArrowheads="1"/>
          </p:cNvSpPr>
          <p:nvPr/>
        </p:nvSpPr>
        <p:spPr bwMode="auto">
          <a:xfrm>
            <a:off x="5072063" y="1033463"/>
            <a:ext cx="46037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6326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5374</TotalTime>
  <Words>110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1618</cp:revision>
  <dcterms:created xsi:type="dcterms:W3CDTF">2016-12-01T07:26:00Z</dcterms:created>
  <dcterms:modified xsi:type="dcterms:W3CDTF">2018-03-02T01:12:29Z</dcterms:modified>
</cp:coreProperties>
</file>