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361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2018/3/2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695325"/>
            <a:ext cx="3125788" cy="4860925"/>
          </a:xfrm>
          <a:prstGeom prst="rect">
            <a:avLst/>
          </a:prstGeom>
          <a:noFill/>
          <a:ln>
            <a:noFill/>
          </a:ln>
          <a:effectLst>
            <a:outerShdw dist="38100" dir="2700000" algn="ctr" rotWithShape="0">
              <a:srgbClr val="000000">
                <a:alpha val="3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2" name="TextBox 6"/>
          <p:cNvSpPr txBox="1">
            <a:spLocks noChangeArrowheads="1"/>
          </p:cNvSpPr>
          <p:nvPr/>
        </p:nvSpPr>
        <p:spPr bwMode="auto">
          <a:xfrm>
            <a:off x="0" y="214313"/>
            <a:ext cx="40576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｜</a:t>
            </a: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德世朗企业</a:t>
            </a:r>
            <a:r>
              <a:rPr 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刀具系列</a:t>
            </a:r>
            <a:r>
              <a:rPr lang="zh-CN" altLang="en-US" sz="1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｜</a:t>
            </a:r>
            <a:r>
              <a:rPr lang="zh-CN" altLang="en-US" sz="14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啄木鸟系列</a:t>
            </a:r>
            <a:r>
              <a:rPr lang="en-US" sz="16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陶瓷刀系列</a:t>
            </a:r>
          </a:p>
        </p:txBody>
      </p:sp>
      <p:sp>
        <p:nvSpPr>
          <p:cNvPr id="51203" name="矩形 7"/>
          <p:cNvSpPr>
            <a:spLocks noChangeArrowheads="1"/>
          </p:cNvSpPr>
          <p:nvPr/>
        </p:nvSpPr>
        <p:spPr bwMode="auto">
          <a:xfrm>
            <a:off x="5099050" y="2319338"/>
            <a:ext cx="3343275" cy="196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刀身材质：</a:t>
            </a: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陶瓷</a:t>
            </a:r>
          </a:p>
          <a:p>
            <a:pPr>
              <a:lnSpc>
                <a:spcPct val="1500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产品配置：</a:t>
            </a: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三德刀、万用刀、水果刀、</a:t>
            </a: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           亚克力专用刀座</a:t>
            </a:r>
          </a:p>
          <a:p>
            <a:pPr>
              <a:lnSpc>
                <a:spcPct val="150000"/>
              </a:lnSpc>
            </a:pPr>
            <a:r>
              <a:rPr 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---------------------------------------------</a:t>
            </a:r>
            <a:endParaRPr lang="zh-CN" altLang="en-US" sz="120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零  售  价：</a:t>
            </a:r>
            <a:r>
              <a:rPr lang="zh-CN" altLang="en-US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1152</a:t>
            </a:r>
            <a:r>
              <a:rPr lang="en-US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.00</a:t>
            </a:r>
            <a:r>
              <a:rPr lang="zh-CN" altLang="en-US" sz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</a:t>
            </a:r>
            <a:endParaRPr lang="en-US" sz="120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批  发  价：</a:t>
            </a:r>
            <a:r>
              <a:rPr lang="zh-CN" altLang="en-US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230</a:t>
            </a:r>
            <a:r>
              <a:rPr lang="en-US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.00</a:t>
            </a:r>
            <a:r>
              <a:rPr lang="zh-CN" altLang="en-US" sz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</a:t>
            </a:r>
          </a:p>
          <a:p>
            <a:pPr>
              <a:lnSpc>
                <a:spcPts val="2000"/>
              </a:lnSpc>
            </a:pPr>
            <a:endParaRPr lang="zh-CN" altLang="en-US" sz="120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1204" name="TextBox 8"/>
          <p:cNvSpPr txBox="1">
            <a:spLocks noChangeArrowheads="1"/>
          </p:cNvSpPr>
          <p:nvPr/>
        </p:nvSpPr>
        <p:spPr bwMode="auto">
          <a:xfrm>
            <a:off x="5170488" y="1890713"/>
            <a:ext cx="19796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 b="1">
                <a:solidFill>
                  <a:srgbClr val="595959"/>
                </a:solidFill>
                <a:latin typeface="宋体" pitchFamily="2" charset="-122"/>
              </a:rPr>
              <a:t>啄木鸟陶瓷刀具四件套</a:t>
            </a:r>
            <a:endParaRPr lang="zh-CN" altLang="en-US" sz="1400">
              <a:solidFill>
                <a:srgbClr val="595959"/>
              </a:solidFill>
              <a:latin typeface="宋体" pitchFamily="2" charset="-122"/>
            </a:endParaRPr>
          </a:p>
        </p:txBody>
      </p:sp>
      <p:sp>
        <p:nvSpPr>
          <p:cNvPr id="51205" name="矩形 8"/>
          <p:cNvSpPr>
            <a:spLocks noChangeArrowheads="1"/>
          </p:cNvSpPr>
          <p:nvPr/>
        </p:nvSpPr>
        <p:spPr bwMode="auto">
          <a:xfrm>
            <a:off x="5170488" y="1533525"/>
            <a:ext cx="20843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TC-TZ101-4B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51206" name="矩形 10"/>
          <p:cNvSpPr>
            <a:spLocks noChangeArrowheads="1"/>
          </p:cNvSpPr>
          <p:nvPr/>
        </p:nvSpPr>
        <p:spPr bwMode="auto">
          <a:xfrm>
            <a:off x="5170488" y="1638300"/>
            <a:ext cx="46037" cy="500063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15245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5374</TotalTime>
  <Words>60</Words>
  <Application>Microsoft Office PowerPoint</Application>
  <PresentationFormat>全屏显示(4:3)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1619</cp:revision>
  <dcterms:created xsi:type="dcterms:W3CDTF">2016-12-01T07:26:00Z</dcterms:created>
  <dcterms:modified xsi:type="dcterms:W3CDTF">2018-03-02T01:12:36Z</dcterms:modified>
</cp:coreProperties>
</file>