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6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rrowheads="1"/>
          </p:cNvSpPr>
          <p:nvPr>
            <p:ph type="sldImg" idx="4294967295"/>
          </p:nvPr>
        </p:nvSpPr>
        <p:spPr/>
      </p:sp>
      <p:sp>
        <p:nvSpPr>
          <p:cNvPr id="53250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5276850"/>
            <a:ext cx="12858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38515">
            <a:off x="7518400" y="3895726"/>
            <a:ext cx="42862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85813"/>
            <a:ext cx="37147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4"/>
          <p:cNvSpPr>
            <a:spLocks noChangeArrowheads="1"/>
          </p:cNvSpPr>
          <p:nvPr/>
        </p:nvSpPr>
        <p:spPr bwMode="auto">
          <a:xfrm>
            <a:off x="4714875" y="1714500"/>
            <a:ext cx="4000500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altLang="zh-CN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3CR13</a:t>
            </a:r>
            <a:r>
              <a:rPr lang="zh-CN" altLang="en-US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</a:t>
            </a:r>
            <a:endParaRPr lang="en-US" altLang="zh-CN" sz="13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砍骨刀、切菜刀、三德刀、面包刀、</a:t>
            </a:r>
          </a:p>
          <a:p>
            <a:pPr>
              <a:lnSpc>
                <a:spcPct val="150000"/>
              </a:lnSpc>
            </a:pPr>
            <a:r>
              <a:rPr lang="zh-CN" altLang="en-US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水果刀、厨房剪、松木刀座</a:t>
            </a:r>
            <a:endParaRPr lang="en-US" altLang="zh-CN" sz="13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产品重量：</a:t>
            </a:r>
            <a:r>
              <a:rPr lang="zh-CN" altLang="en-US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约</a:t>
            </a:r>
            <a:r>
              <a:rPr lang="en-US" altLang="zh-CN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2.41kg</a:t>
            </a:r>
            <a:endParaRPr lang="zh-CN" altLang="en-US" sz="13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</a:t>
            </a:r>
            <a:endParaRPr lang="zh-CN" altLang="en-US" sz="13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3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altLang="zh-CN" sz="13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396.00</a:t>
            </a:r>
            <a:r>
              <a:rPr lang="zh-CN" altLang="en-US" sz="13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r>
              <a:rPr lang="en-US" sz="13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13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</a:t>
            </a:r>
          </a:p>
          <a:p>
            <a:pPr>
              <a:lnSpc>
                <a:spcPts val="1800"/>
              </a:lnSpc>
            </a:pPr>
            <a:r>
              <a:rPr lang="zh-CN" altLang="en-US" sz="13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altLang="zh-CN" sz="13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78.00</a:t>
            </a:r>
            <a:r>
              <a:rPr lang="zh-CN" altLang="en-US" sz="13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endParaRPr lang="zh-CN" altLang="en-US" sz="13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2229" name="矩形 13"/>
          <p:cNvSpPr>
            <a:spLocks noChangeArrowheads="1"/>
          </p:cNvSpPr>
          <p:nvPr/>
        </p:nvSpPr>
        <p:spPr bwMode="auto">
          <a:xfrm>
            <a:off x="7358063" y="5867400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厨房剪</a:t>
            </a:r>
          </a:p>
        </p:txBody>
      </p:sp>
      <p:pic>
        <p:nvPicPr>
          <p:cNvPr id="5223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5295900"/>
            <a:ext cx="164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矩形 15"/>
          <p:cNvSpPr>
            <a:spLocks noChangeArrowheads="1"/>
          </p:cNvSpPr>
          <p:nvPr/>
        </p:nvSpPr>
        <p:spPr bwMode="auto">
          <a:xfrm>
            <a:off x="1282700" y="5867400"/>
            <a:ext cx="646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砍骨刀</a:t>
            </a:r>
          </a:p>
        </p:txBody>
      </p:sp>
      <p:pic>
        <p:nvPicPr>
          <p:cNvPr id="52232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38" y="5276850"/>
            <a:ext cx="1739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矩形 17"/>
          <p:cNvSpPr>
            <a:spLocks noChangeArrowheads="1"/>
          </p:cNvSpPr>
          <p:nvPr/>
        </p:nvSpPr>
        <p:spPr bwMode="auto">
          <a:xfrm>
            <a:off x="3425825" y="5867400"/>
            <a:ext cx="646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</a:t>
            </a:r>
          </a:p>
        </p:txBody>
      </p:sp>
      <p:pic>
        <p:nvPicPr>
          <p:cNvPr id="52234" name="Picture 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581525"/>
            <a:ext cx="16430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5" name="矩形 19"/>
          <p:cNvSpPr>
            <a:spLocks noChangeArrowheads="1"/>
          </p:cNvSpPr>
          <p:nvPr/>
        </p:nvSpPr>
        <p:spPr bwMode="auto">
          <a:xfrm>
            <a:off x="5429250" y="4938713"/>
            <a:ext cx="6397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三德刀</a:t>
            </a:r>
          </a:p>
        </p:txBody>
      </p:sp>
      <p:pic>
        <p:nvPicPr>
          <p:cNvPr id="52236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5295900"/>
            <a:ext cx="18351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7" name="矩形 21"/>
          <p:cNvSpPr>
            <a:spLocks noChangeArrowheads="1"/>
          </p:cNvSpPr>
          <p:nvPr/>
        </p:nvSpPr>
        <p:spPr bwMode="auto">
          <a:xfrm>
            <a:off x="5357813" y="5867400"/>
            <a:ext cx="639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面包刀</a:t>
            </a:r>
          </a:p>
        </p:txBody>
      </p:sp>
      <p:sp>
        <p:nvSpPr>
          <p:cNvPr id="52238" name="矩形 23"/>
          <p:cNvSpPr>
            <a:spLocks noChangeArrowheads="1"/>
          </p:cNvSpPr>
          <p:nvPr/>
        </p:nvSpPr>
        <p:spPr bwMode="auto">
          <a:xfrm>
            <a:off x="7439025" y="4938713"/>
            <a:ext cx="641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水果刀</a:t>
            </a:r>
          </a:p>
        </p:txBody>
      </p:sp>
      <p:sp>
        <p:nvSpPr>
          <p:cNvPr id="52239" name="TextBox 1"/>
          <p:cNvSpPr>
            <a:spLocks noChangeArrowheads="1"/>
          </p:cNvSpPr>
          <p:nvPr/>
        </p:nvSpPr>
        <p:spPr bwMode="auto">
          <a:xfrm>
            <a:off x="4794250" y="1419225"/>
            <a:ext cx="152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  <a:sym typeface="宋体" pitchFamily="2" charset="-122"/>
              </a:rPr>
              <a:t>科乐刀具七件套</a:t>
            </a:r>
            <a:r>
              <a:rPr lang="en-US" altLang="zh-CN" sz="1400" b="1">
                <a:solidFill>
                  <a:srgbClr val="595959"/>
                </a:solidFill>
                <a:latin typeface="宋体" pitchFamily="2" charset="-122"/>
                <a:sym typeface="宋体" pitchFamily="2" charset="-122"/>
              </a:rPr>
              <a:t>A</a:t>
            </a:r>
          </a:p>
        </p:txBody>
      </p:sp>
      <p:sp>
        <p:nvSpPr>
          <p:cNvPr id="52240" name="矩形 7"/>
          <p:cNvSpPr>
            <a:spLocks noChangeArrowheads="1"/>
          </p:cNvSpPr>
          <p:nvPr/>
        </p:nvSpPr>
        <p:spPr bwMode="auto">
          <a:xfrm>
            <a:off x="4794250" y="1074738"/>
            <a:ext cx="1747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FS-TZ008-7A</a:t>
            </a:r>
            <a:endParaRPr lang="en-US" altLang="en-US" sz="2400" b="1">
              <a:solidFill>
                <a:srgbClr val="FF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2241" name="矩形 8"/>
          <p:cNvSpPr>
            <a:spLocks noChangeArrowheads="1"/>
          </p:cNvSpPr>
          <p:nvPr/>
        </p:nvSpPr>
        <p:spPr bwMode="auto">
          <a:xfrm>
            <a:off x="4794250" y="1168400"/>
            <a:ext cx="46038" cy="5000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2242" name="图片 4" descr="新品标签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13" y="14288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3" name="TextBox 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经典风尚系列</a:t>
            </a:r>
          </a:p>
        </p:txBody>
      </p:sp>
    </p:spTree>
    <p:extLst>
      <p:ext uri="{BB962C8B-B14F-4D97-AF65-F5344CB8AC3E}">
        <p14:creationId xmlns:p14="http://schemas.microsoft.com/office/powerpoint/2010/main" val="31564118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</TotalTime>
  <Words>76</Words>
  <Application>Microsoft Office PowerPoint</Application>
  <PresentationFormat>全屏显示(4:3)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1620</cp:revision>
  <dcterms:created xsi:type="dcterms:W3CDTF">2016-12-01T07:26:00Z</dcterms:created>
  <dcterms:modified xsi:type="dcterms:W3CDTF">2018-03-02T01:12:43Z</dcterms:modified>
</cp:coreProperties>
</file>