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643438"/>
            <a:ext cx="20732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4679950"/>
            <a:ext cx="2376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Box 1"/>
          <p:cNvSpPr>
            <a:spLocks noChangeArrowheads="1"/>
          </p:cNvSpPr>
          <p:nvPr/>
        </p:nvSpPr>
        <p:spPr bwMode="auto">
          <a:xfrm>
            <a:off x="1498600" y="5281613"/>
            <a:ext cx="860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4276" name="TextBox 3"/>
          <p:cNvSpPr>
            <a:spLocks noChangeArrowheads="1"/>
          </p:cNvSpPr>
          <p:nvPr/>
        </p:nvSpPr>
        <p:spPr bwMode="auto">
          <a:xfrm>
            <a:off x="6034088" y="5262563"/>
            <a:ext cx="2354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万用刀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5651500"/>
            <a:ext cx="2109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Box 4"/>
          <p:cNvSpPr>
            <a:spLocks noChangeArrowheads="1"/>
          </p:cNvSpPr>
          <p:nvPr/>
        </p:nvSpPr>
        <p:spPr bwMode="auto">
          <a:xfrm>
            <a:off x="1535113" y="606266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5483225"/>
            <a:ext cx="1762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Box 5"/>
          <p:cNvSpPr>
            <a:spLocks noChangeArrowheads="1"/>
          </p:cNvSpPr>
          <p:nvPr/>
        </p:nvSpPr>
        <p:spPr bwMode="auto">
          <a:xfrm>
            <a:off x="6034088" y="6072188"/>
            <a:ext cx="646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厨房剪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4281" name="矩形 12"/>
          <p:cNvSpPr>
            <a:spLocks noChangeArrowheads="1"/>
          </p:cNvSpPr>
          <p:nvPr/>
        </p:nvSpPr>
        <p:spPr bwMode="auto">
          <a:xfrm>
            <a:off x="4786313" y="2000250"/>
            <a:ext cx="40719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切菜刀、万用刀、水果刀、厨房剪、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专用刀座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358.00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75.00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4282" name="TextBox 13"/>
          <p:cNvSpPr txBox="1">
            <a:spLocks noChangeArrowheads="1"/>
          </p:cNvSpPr>
          <p:nvPr/>
        </p:nvSpPr>
        <p:spPr bwMode="auto">
          <a:xfrm>
            <a:off x="4857750" y="1571625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锋尚五件套刀</a:t>
            </a:r>
          </a:p>
        </p:txBody>
      </p:sp>
      <p:sp>
        <p:nvSpPr>
          <p:cNvPr id="54283" name="矩形 8"/>
          <p:cNvSpPr>
            <a:spLocks noChangeArrowheads="1"/>
          </p:cNvSpPr>
          <p:nvPr/>
        </p:nvSpPr>
        <p:spPr bwMode="auto">
          <a:xfrm>
            <a:off x="4857750" y="1214438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FS-TZ001-5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4284" name="矩形 15"/>
          <p:cNvSpPr>
            <a:spLocks noChangeArrowheads="1"/>
          </p:cNvSpPr>
          <p:nvPr/>
        </p:nvSpPr>
        <p:spPr bwMode="auto">
          <a:xfrm>
            <a:off x="4857750" y="131921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285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  <p:pic>
        <p:nvPicPr>
          <p:cNvPr id="54286" name="图片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855663"/>
            <a:ext cx="1778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3981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65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1621</cp:revision>
  <dcterms:created xsi:type="dcterms:W3CDTF">2016-12-01T07:26:00Z</dcterms:created>
  <dcterms:modified xsi:type="dcterms:W3CDTF">2018-03-02T01:12:50Z</dcterms:modified>
</cp:coreProperties>
</file>