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  <p:sp>
        <p:nvSpPr>
          <p:cNvPr id="55298" name="矩形 7"/>
          <p:cNvSpPr>
            <a:spLocks noChangeArrowheads="1"/>
          </p:cNvSpPr>
          <p:nvPr/>
        </p:nvSpPr>
        <p:spPr bwMode="auto">
          <a:xfrm>
            <a:off x="4787900" y="1785938"/>
            <a:ext cx="38512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切菜刀、厨师刀、厨房剪、水果刀、刀座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398.00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</a:t>
            </a: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  <a:buFont typeface="Arial" pitchFamily="34" charset="0"/>
              <a:buAutoNum type="arabicPeriod"/>
            </a:pPr>
            <a:r>
              <a:rPr lang="zh-CN" altLang="en-US" sz="1200">
                <a:solidFill>
                  <a:srgbClr val="595959"/>
                </a:solidFill>
                <a:ea typeface="微软雅黑" pitchFamily="34" charset="-122"/>
              </a:rPr>
              <a:t>选用优质不锈钢材质，抗腐蚀，韧性十足，多道工 </a:t>
            </a:r>
            <a:endParaRPr lang="en-US" sz="1200">
              <a:solidFill>
                <a:srgbClr val="595959"/>
              </a:solidFill>
              <a:ea typeface="微软雅黑" pitchFamily="34" charset="-122"/>
            </a:endParaRP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zh-CN" altLang="en-US" sz="1200">
                <a:solidFill>
                  <a:srgbClr val="595959"/>
                </a:solidFill>
                <a:ea typeface="微软雅黑" pitchFamily="34" charset="-122"/>
              </a:rPr>
              <a:t>   序的手工刃口精 磨，刀锋如镜，刀刃更持久锋利。</a:t>
            </a: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ea typeface="微软雅黑" pitchFamily="34" charset="-122"/>
              </a:rPr>
              <a:t>2. </a:t>
            </a:r>
            <a:r>
              <a:rPr lang="zh-CN" altLang="en-US" sz="1200">
                <a:solidFill>
                  <a:srgbClr val="595959"/>
                </a:solidFill>
                <a:ea typeface="微软雅黑" pitchFamily="34" charset="-122"/>
              </a:rPr>
              <a:t>崭新的人体工程学手柄，握感舒适使用得心应手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45度刀背   抛光，照顾你的细微感受。</a:t>
            </a: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特配厨房专用剪刀，既可开瓶还可夹物，让你得心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应手更加省力。</a:t>
            </a: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专用刀架可整齐收置刀具，节约厨房空间，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buClr>
                <a:srgbClr val="111111"/>
              </a:buClr>
              <a:buSzPct val="85000"/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干净整齐。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5299" name="TextBox 8"/>
          <p:cNvSpPr txBox="1">
            <a:spLocks noChangeArrowheads="1"/>
          </p:cNvSpPr>
          <p:nvPr/>
        </p:nvSpPr>
        <p:spPr bwMode="auto">
          <a:xfrm>
            <a:off x="4792663" y="1322388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经典刀具套装</a:t>
            </a:r>
          </a:p>
        </p:txBody>
      </p:sp>
      <p:sp>
        <p:nvSpPr>
          <p:cNvPr id="55300" name="矩形 8"/>
          <p:cNvSpPr>
            <a:spLocks noChangeArrowheads="1"/>
          </p:cNvSpPr>
          <p:nvPr/>
        </p:nvSpPr>
        <p:spPr bwMode="auto">
          <a:xfrm>
            <a:off x="4792663" y="965200"/>
            <a:ext cx="184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DZ-TZ001-5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5301" name="矩形 10"/>
          <p:cNvSpPr>
            <a:spLocks noChangeArrowheads="1"/>
          </p:cNvSpPr>
          <p:nvPr/>
        </p:nvSpPr>
        <p:spPr bwMode="auto">
          <a:xfrm>
            <a:off x="4792663" y="1069975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5302" name="Picture 5" descr="F:\2015z\接单\刘稳\德世朗经典刀具五件套DZ-TZ001-5主图1000x10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3" t="5028" r="22903" b="2792"/>
          <a:stretch>
            <a:fillRect/>
          </a:stretch>
        </p:blipFill>
        <p:spPr bwMode="auto">
          <a:xfrm>
            <a:off x="1246188" y="655638"/>
            <a:ext cx="24288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4" descr="C:\Users\Administrator\Desktop\经典刀具切菜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470400"/>
            <a:ext cx="23241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5" descr="C:\Users\Administrator\Desktop\万用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43550"/>
            <a:ext cx="23352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6" descr="C:\Users\Administrator\Desktop\水果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5573713"/>
            <a:ext cx="16049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7" descr="C:\Users\Administrator\Desktop\经典刀具多功能剪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4429125"/>
            <a:ext cx="143033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Rectangle 22"/>
          <p:cNvSpPr>
            <a:spLocks noChangeArrowheads="1"/>
          </p:cNvSpPr>
          <p:nvPr/>
        </p:nvSpPr>
        <p:spPr bwMode="auto">
          <a:xfrm>
            <a:off x="854075" y="5156200"/>
            <a:ext cx="782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</a:t>
            </a:r>
          </a:p>
        </p:txBody>
      </p:sp>
      <p:sp>
        <p:nvSpPr>
          <p:cNvPr id="55308" name="Rectangle 22"/>
          <p:cNvSpPr>
            <a:spLocks noChangeArrowheads="1"/>
          </p:cNvSpPr>
          <p:nvPr/>
        </p:nvSpPr>
        <p:spPr bwMode="auto">
          <a:xfrm>
            <a:off x="857250" y="6000750"/>
            <a:ext cx="7826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厨师刀</a:t>
            </a:r>
          </a:p>
        </p:txBody>
      </p:sp>
      <p:sp>
        <p:nvSpPr>
          <p:cNvPr id="55309" name="Rectangle 22"/>
          <p:cNvSpPr>
            <a:spLocks noChangeArrowheads="1"/>
          </p:cNvSpPr>
          <p:nvPr/>
        </p:nvSpPr>
        <p:spPr bwMode="auto">
          <a:xfrm>
            <a:off x="3244850" y="5165725"/>
            <a:ext cx="9699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厨房剪</a:t>
            </a:r>
          </a:p>
        </p:txBody>
      </p:sp>
      <p:sp>
        <p:nvSpPr>
          <p:cNvPr id="55310" name="Rectangle 22"/>
          <p:cNvSpPr>
            <a:spLocks noChangeArrowheads="1"/>
          </p:cNvSpPr>
          <p:nvPr/>
        </p:nvSpPr>
        <p:spPr bwMode="auto">
          <a:xfrm>
            <a:off x="3316288" y="60102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H="1">
            <a:off x="357188" y="5500688"/>
            <a:ext cx="39671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192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162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1622</cp:revision>
  <dcterms:created xsi:type="dcterms:W3CDTF">2016-12-01T07:26:00Z</dcterms:created>
  <dcterms:modified xsi:type="dcterms:W3CDTF">2018-03-02T01:12:57Z</dcterms:modified>
</cp:coreProperties>
</file>