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6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000125"/>
            <a:ext cx="420846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4478338"/>
            <a:ext cx="18748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extBox 1"/>
          <p:cNvSpPr>
            <a:spLocks noChangeArrowheads="1"/>
          </p:cNvSpPr>
          <p:nvPr/>
        </p:nvSpPr>
        <p:spPr bwMode="auto">
          <a:xfrm>
            <a:off x="1225550" y="4921250"/>
            <a:ext cx="8245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厨师刀                                                   面包刀                                                    冻肉刀 </a:t>
            </a:r>
            <a:endParaRPr lang="zh-CN" altLang="en-US" sz="1200">
              <a:solidFill>
                <a:srgbClr val="595959"/>
              </a:solidFill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13" y="4464050"/>
            <a:ext cx="20637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63" y="4476750"/>
            <a:ext cx="19970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478463"/>
            <a:ext cx="18272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527675"/>
            <a:ext cx="15176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8" name="TextBox 3"/>
          <p:cNvSpPr>
            <a:spLocks noChangeArrowheads="1"/>
          </p:cNvSpPr>
          <p:nvPr/>
        </p:nvSpPr>
        <p:spPr bwMode="auto">
          <a:xfrm>
            <a:off x="1185863" y="5795963"/>
            <a:ext cx="42211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万用刀  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	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水果刀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  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56329" name="矩形 11"/>
          <p:cNvSpPr>
            <a:spLocks noChangeArrowheads="1"/>
          </p:cNvSpPr>
          <p:nvPr/>
        </p:nvSpPr>
        <p:spPr bwMode="auto">
          <a:xfrm>
            <a:off x="4786313" y="2093913"/>
            <a:ext cx="4071937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2CR13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厨师刀、面包刀、冻肉刀、万用刀、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水果刀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158.00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30.00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6330" name="TextBox 12"/>
          <p:cNvSpPr txBox="1">
            <a:spLocks noChangeArrowheads="1"/>
          </p:cNvSpPr>
          <p:nvPr/>
        </p:nvSpPr>
        <p:spPr bwMode="auto">
          <a:xfrm>
            <a:off x="4857750" y="1665288"/>
            <a:ext cx="1262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锋尚五彩套刀</a:t>
            </a:r>
          </a:p>
        </p:txBody>
      </p:sp>
      <p:sp>
        <p:nvSpPr>
          <p:cNvPr id="56331" name="矩形 8"/>
          <p:cNvSpPr>
            <a:spLocks noChangeArrowheads="1"/>
          </p:cNvSpPr>
          <p:nvPr/>
        </p:nvSpPr>
        <p:spPr bwMode="auto">
          <a:xfrm>
            <a:off x="4857750" y="1308100"/>
            <a:ext cx="184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FS-TZ002-6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6332" name="矩形 14"/>
          <p:cNvSpPr>
            <a:spLocks noChangeArrowheads="1"/>
          </p:cNvSpPr>
          <p:nvPr/>
        </p:nvSpPr>
        <p:spPr bwMode="auto">
          <a:xfrm>
            <a:off x="4857750" y="1412875"/>
            <a:ext cx="46038" cy="5000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56333" name="直接连接符 15"/>
          <p:cNvCxnSpPr>
            <a:cxnSpLocks noChangeShapeType="1"/>
          </p:cNvCxnSpPr>
          <p:nvPr/>
        </p:nvCxnSpPr>
        <p:spPr bwMode="auto">
          <a:xfrm>
            <a:off x="369888" y="5332413"/>
            <a:ext cx="8428037" cy="0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4" name="TextBox 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经典风尚系列</a:t>
            </a:r>
          </a:p>
        </p:txBody>
      </p:sp>
    </p:spTree>
    <p:extLst>
      <p:ext uri="{BB962C8B-B14F-4D97-AF65-F5344CB8AC3E}">
        <p14:creationId xmlns:p14="http://schemas.microsoft.com/office/powerpoint/2010/main" val="30849250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</TotalTime>
  <Words>64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1623</cp:revision>
  <dcterms:created xsi:type="dcterms:W3CDTF">2016-12-01T07:26:00Z</dcterms:created>
  <dcterms:modified xsi:type="dcterms:W3CDTF">2018-03-02T01:13:04Z</dcterms:modified>
</cp:coreProperties>
</file>