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0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6"/>
          <a:stretch>
            <a:fillRect/>
          </a:stretch>
        </p:blipFill>
        <p:spPr bwMode="auto">
          <a:xfrm>
            <a:off x="749300" y="4441825"/>
            <a:ext cx="20891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1071563" y="2093913"/>
            <a:ext cx="4071937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切菜刀、多用刀、水果刀、厨房剪、磨刀棒、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绿色圆筒刀座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238.00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46.00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57347" name="TextBox 12"/>
          <p:cNvSpPr txBox="1">
            <a:spLocks noChangeArrowheads="1"/>
          </p:cNvSpPr>
          <p:nvPr/>
        </p:nvSpPr>
        <p:spPr bwMode="auto">
          <a:xfrm>
            <a:off x="1143000" y="1665288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酷彩圆筒套刀 </a:t>
            </a:r>
            <a:r>
              <a:rPr lang="en-US" sz="1400" b="1">
                <a:solidFill>
                  <a:srgbClr val="595959"/>
                </a:solidFill>
                <a:latin typeface="宋体" pitchFamily="2" charset="-122"/>
              </a:rPr>
              <a:t>A</a:t>
            </a:r>
            <a:endParaRPr lang="zh-CN" altLang="en-US" sz="1400" b="1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57348" name="矩形 8"/>
          <p:cNvSpPr>
            <a:spLocks noChangeArrowheads="1"/>
          </p:cNvSpPr>
          <p:nvPr/>
        </p:nvSpPr>
        <p:spPr bwMode="auto">
          <a:xfrm>
            <a:off x="1143000" y="1308100"/>
            <a:ext cx="191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DFS-003-6A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7349" name="矩形 14"/>
          <p:cNvSpPr>
            <a:spLocks noChangeArrowheads="1"/>
          </p:cNvSpPr>
          <p:nvPr/>
        </p:nvSpPr>
        <p:spPr bwMode="auto">
          <a:xfrm>
            <a:off x="1143000" y="1412875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7350" name="Picture 8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1" b="3691"/>
          <a:stretch>
            <a:fillRect/>
          </a:stretch>
        </p:blipFill>
        <p:spPr bwMode="auto">
          <a:xfrm>
            <a:off x="6000750" y="714375"/>
            <a:ext cx="2500313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9" descr="未标题-221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3"/>
          <a:stretch>
            <a:fillRect/>
          </a:stretch>
        </p:blipFill>
        <p:spPr bwMode="auto">
          <a:xfrm>
            <a:off x="3500438" y="5357813"/>
            <a:ext cx="2387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11" descr="未标题-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4"/>
          <a:stretch>
            <a:fillRect/>
          </a:stretch>
        </p:blipFill>
        <p:spPr bwMode="auto">
          <a:xfrm>
            <a:off x="3500438" y="4572000"/>
            <a:ext cx="23764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2" descr="未标题-2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>
            <a:fillRect/>
          </a:stretch>
        </p:blipFill>
        <p:spPr bwMode="auto">
          <a:xfrm>
            <a:off x="714375" y="5429250"/>
            <a:ext cx="2714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3" descr="未标题-23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54"/>
          <a:stretch>
            <a:fillRect/>
          </a:stretch>
        </p:blipFill>
        <p:spPr bwMode="auto">
          <a:xfrm>
            <a:off x="6072188" y="5500688"/>
            <a:ext cx="26527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355" name="直接连接符 30"/>
          <p:cNvCxnSpPr>
            <a:cxnSpLocks noChangeShapeType="1"/>
          </p:cNvCxnSpPr>
          <p:nvPr/>
        </p:nvCxnSpPr>
        <p:spPr bwMode="auto">
          <a:xfrm>
            <a:off x="369888" y="5332413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6" name="TextBox 1"/>
          <p:cNvSpPr>
            <a:spLocks noChangeArrowheads="1"/>
          </p:cNvSpPr>
          <p:nvPr/>
        </p:nvSpPr>
        <p:spPr bwMode="auto">
          <a:xfrm>
            <a:off x="1225550" y="4921250"/>
            <a:ext cx="3703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                                                   水果刀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7357" name="TextBox 1"/>
          <p:cNvSpPr>
            <a:spLocks noChangeArrowheads="1"/>
          </p:cNvSpPr>
          <p:nvPr/>
        </p:nvSpPr>
        <p:spPr bwMode="auto">
          <a:xfrm>
            <a:off x="1255713" y="5929313"/>
            <a:ext cx="72453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磨刀棒                                                   厨房剪                                                    多用刀 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57358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  <p:sp>
        <p:nvSpPr>
          <p:cNvPr id="57359" name="文本框 1"/>
          <p:cNvSpPr txBox="1">
            <a:spLocks noChangeArrowheads="1"/>
          </p:cNvSpPr>
          <p:nvPr/>
        </p:nvSpPr>
        <p:spPr bwMode="auto">
          <a:xfrm>
            <a:off x="204788" y="765175"/>
            <a:ext cx="2397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已转定制，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套起定</a:t>
            </a:r>
            <a:r>
              <a:rPr lang="zh-CN" altLang="en-US" sz="1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71782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80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1624</cp:revision>
  <dcterms:created xsi:type="dcterms:W3CDTF">2016-12-01T07:26:00Z</dcterms:created>
  <dcterms:modified xsi:type="dcterms:W3CDTF">2018-03-02T01:13:11Z</dcterms:modified>
</cp:coreProperties>
</file>