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6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817563"/>
            <a:ext cx="75565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128713"/>
            <a:ext cx="136525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912813"/>
            <a:ext cx="1817688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extBox 2"/>
          <p:cNvSpPr>
            <a:spLocks noChangeArrowheads="1"/>
          </p:cNvSpPr>
          <p:nvPr/>
        </p:nvSpPr>
        <p:spPr bwMode="auto">
          <a:xfrm>
            <a:off x="3851275" y="2936875"/>
            <a:ext cx="5653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使用前 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展开后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快速分开后</a:t>
            </a:r>
            <a:endParaRPr lang="zh-CN" altLang="en-US" sz="1200">
              <a:solidFill>
                <a:srgbClr val="595959"/>
              </a:solidFill>
            </a:endParaRP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63" y="3717925"/>
            <a:ext cx="2012951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" t="3239" r="101" b="2664"/>
          <a:stretch>
            <a:fillRect/>
          </a:stretch>
        </p:blipFill>
        <p:spPr bwMode="auto">
          <a:xfrm>
            <a:off x="1736725" y="3721100"/>
            <a:ext cx="1347788" cy="13477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716338"/>
            <a:ext cx="140335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16338"/>
            <a:ext cx="1404937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500438"/>
            <a:ext cx="134778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748088"/>
            <a:ext cx="13366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9" name="TextBox 4"/>
          <p:cNvSpPr>
            <a:spLocks noChangeArrowheads="1"/>
          </p:cNvSpPr>
          <p:nvPr/>
        </p:nvSpPr>
        <p:spPr bwMode="auto">
          <a:xfrm>
            <a:off x="146050" y="5200650"/>
            <a:ext cx="14303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分开后的单片剪刀可以用来切菜、刨果皮可以开罐使用。</a:t>
            </a:r>
            <a:endParaRPr lang="zh-CN" altLang="en-US" sz="1100">
              <a:solidFill>
                <a:srgbClr val="595959"/>
              </a:solidFill>
            </a:endParaRPr>
          </a:p>
        </p:txBody>
      </p:sp>
      <p:sp>
        <p:nvSpPr>
          <p:cNvPr id="58380" name="TextBox 5"/>
          <p:cNvSpPr>
            <a:spLocks noChangeArrowheads="1"/>
          </p:cNvSpPr>
          <p:nvPr/>
        </p:nvSpPr>
        <p:spPr bwMode="auto">
          <a:xfrm>
            <a:off x="1692275" y="5213350"/>
            <a:ext cx="1304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手柄锯齿形夹片可夹取红酒塞、核桃肉等。</a:t>
            </a:r>
            <a:endParaRPr lang="zh-CN" altLang="en-US" sz="1100">
              <a:solidFill>
                <a:srgbClr val="595959"/>
              </a:solidFill>
            </a:endParaRPr>
          </a:p>
        </p:txBody>
      </p:sp>
      <p:sp>
        <p:nvSpPr>
          <p:cNvPr id="58381" name="TextBox 6"/>
          <p:cNvSpPr>
            <a:spLocks noChangeArrowheads="1"/>
          </p:cNvSpPr>
          <p:nvPr/>
        </p:nvSpPr>
        <p:spPr bwMode="auto">
          <a:xfrm>
            <a:off x="3136900" y="5210175"/>
            <a:ext cx="1511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另一片带锯齿部分可去鱼鳞，手柄还可当开瓶器、撕皮使用。</a:t>
            </a:r>
            <a:endParaRPr lang="zh-CN" altLang="en-US" sz="1100">
              <a:solidFill>
                <a:srgbClr val="595959"/>
              </a:solidFill>
            </a:endParaRPr>
          </a:p>
        </p:txBody>
      </p:sp>
      <p:sp>
        <p:nvSpPr>
          <p:cNvPr id="58382" name="TextBox 7"/>
          <p:cNvSpPr>
            <a:spLocks noChangeArrowheads="1"/>
          </p:cNvSpPr>
          <p:nvPr/>
        </p:nvSpPr>
        <p:spPr bwMode="auto">
          <a:xfrm>
            <a:off x="6511925" y="5157788"/>
            <a:ext cx="11318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剪刀尾部的金属部分可以用来开启酒瓶。</a:t>
            </a:r>
            <a:endParaRPr lang="zh-CN" altLang="en-US" sz="1100">
              <a:solidFill>
                <a:srgbClr val="404040"/>
              </a:solidFill>
            </a:endParaRPr>
          </a:p>
        </p:txBody>
      </p:sp>
      <p:sp>
        <p:nvSpPr>
          <p:cNvPr id="58383" name="TextBox 8"/>
          <p:cNvSpPr>
            <a:spLocks noChangeArrowheads="1"/>
          </p:cNvSpPr>
          <p:nvPr/>
        </p:nvSpPr>
        <p:spPr bwMode="auto">
          <a:xfrm>
            <a:off x="7643813" y="5156200"/>
            <a:ext cx="14414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剪刀手柄下部金属部分可用来开罐、当起子使用。</a:t>
            </a:r>
            <a:endParaRPr lang="zh-CN" altLang="en-US" sz="1100">
              <a:solidFill>
                <a:srgbClr val="404040"/>
              </a:solidFill>
            </a:endParaRPr>
          </a:p>
        </p:txBody>
      </p:sp>
      <p:sp>
        <p:nvSpPr>
          <p:cNvPr id="58384" name="TextBox 9"/>
          <p:cNvSpPr>
            <a:spLocks noChangeArrowheads="1"/>
          </p:cNvSpPr>
          <p:nvPr/>
        </p:nvSpPr>
        <p:spPr bwMode="auto">
          <a:xfrm>
            <a:off x="4572000" y="5213350"/>
            <a:ext cx="20002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合上后可当正常剪刀使用，特有凹形刀槽设计，剪刀强劲可代替刀具使用，剪切鸡、鸭骨架、鱼、肉、蔬菜等，轻松方便，可减少刀具切割时水肉飞溅的现象。</a:t>
            </a:r>
            <a:endParaRPr lang="zh-CN" altLang="en-US" sz="1100">
              <a:solidFill>
                <a:srgbClr val="595959"/>
              </a:solidFill>
            </a:endParaRPr>
          </a:p>
        </p:txBody>
      </p:sp>
      <p:sp>
        <p:nvSpPr>
          <p:cNvPr id="58385" name="矩形 19"/>
          <p:cNvSpPr>
            <a:spLocks noChangeArrowheads="1"/>
          </p:cNvSpPr>
          <p:nvPr/>
        </p:nvSpPr>
        <p:spPr bwMode="auto">
          <a:xfrm>
            <a:off x="571500" y="1857375"/>
            <a:ext cx="27860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多功能剪、冰箱专用剪套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</p:txBody>
      </p:sp>
      <p:sp>
        <p:nvSpPr>
          <p:cNvPr id="58386" name="TextBox 20"/>
          <p:cNvSpPr txBox="1">
            <a:spLocks noChangeArrowheads="1"/>
          </p:cNvSpPr>
          <p:nvPr/>
        </p:nvSpPr>
        <p:spPr bwMode="auto">
          <a:xfrm>
            <a:off x="571500" y="1428750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多功能冰箱剪</a:t>
            </a:r>
          </a:p>
        </p:txBody>
      </p:sp>
      <p:sp>
        <p:nvSpPr>
          <p:cNvPr id="58387" name="矩形 8"/>
          <p:cNvSpPr>
            <a:spLocks noChangeArrowheads="1"/>
          </p:cNvSpPr>
          <p:nvPr/>
        </p:nvSpPr>
        <p:spPr bwMode="auto">
          <a:xfrm>
            <a:off x="571500" y="1071563"/>
            <a:ext cx="1366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FS-J001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8388" name="矩形 22"/>
          <p:cNvSpPr>
            <a:spLocks noChangeArrowheads="1"/>
          </p:cNvSpPr>
          <p:nvPr/>
        </p:nvSpPr>
        <p:spPr bwMode="auto">
          <a:xfrm>
            <a:off x="571500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8389" name="TextBox 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</a:p>
        </p:txBody>
      </p:sp>
    </p:spTree>
    <p:extLst>
      <p:ext uri="{BB962C8B-B14F-4D97-AF65-F5344CB8AC3E}">
        <p14:creationId xmlns:p14="http://schemas.microsoft.com/office/powerpoint/2010/main" val="25943820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177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1625</cp:revision>
  <dcterms:created xsi:type="dcterms:W3CDTF">2016-12-01T07:26:00Z</dcterms:created>
  <dcterms:modified xsi:type="dcterms:W3CDTF">2018-03-02T01:13:24Z</dcterms:modified>
</cp:coreProperties>
</file>