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4349750"/>
            <a:ext cx="16414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359275"/>
            <a:ext cx="154146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00550"/>
            <a:ext cx="15525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4368800"/>
            <a:ext cx="1836737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4410075"/>
            <a:ext cx="15319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Box 2"/>
          <p:cNvSpPr>
            <a:spLocks noChangeArrowheads="1"/>
          </p:cNvSpPr>
          <p:nvPr/>
        </p:nvSpPr>
        <p:spPr bwMode="auto">
          <a:xfrm>
            <a:off x="3429000" y="3857625"/>
            <a:ext cx="583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使用前   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         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展开后                               快速分开后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9399" name="TextBox 3"/>
          <p:cNvSpPr>
            <a:spLocks noChangeArrowheads="1"/>
          </p:cNvSpPr>
          <p:nvPr/>
        </p:nvSpPr>
        <p:spPr bwMode="auto">
          <a:xfrm>
            <a:off x="441325" y="5603875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分开后的单片剪刀可以用来刨果皮。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9400" name="TextBox 4"/>
          <p:cNvSpPr>
            <a:spLocks noChangeArrowheads="1"/>
          </p:cNvSpPr>
          <p:nvPr/>
        </p:nvSpPr>
        <p:spPr bwMode="auto">
          <a:xfrm>
            <a:off x="1978025" y="5603875"/>
            <a:ext cx="162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分开后的单片剪刀带锯齿部分可去鱼鳞。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9401" name="TextBox 5"/>
          <p:cNvSpPr>
            <a:spLocks noChangeArrowheads="1"/>
          </p:cNvSpPr>
          <p:nvPr/>
        </p:nvSpPr>
        <p:spPr bwMode="auto">
          <a:xfrm>
            <a:off x="3759200" y="5603875"/>
            <a:ext cx="160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剪刀末端可以用来开启酒瓶。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9402" name="TextBox 6"/>
          <p:cNvSpPr>
            <a:spLocks noChangeArrowheads="1"/>
          </p:cNvSpPr>
          <p:nvPr/>
        </p:nvSpPr>
        <p:spPr bwMode="auto">
          <a:xfrm>
            <a:off x="5500688" y="5603875"/>
            <a:ext cx="1654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分开后的另一个单片剪刀可当三德刀使用，便于切菜。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9403" name="TextBox 7"/>
          <p:cNvSpPr>
            <a:spLocks noChangeArrowheads="1"/>
          </p:cNvSpPr>
          <p:nvPr/>
        </p:nvSpPr>
        <p:spPr bwMode="auto">
          <a:xfrm>
            <a:off x="7135813" y="5603875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快速合并后可当正常剪刀使用。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9404" name="矩形 17"/>
          <p:cNvSpPr>
            <a:spLocks noChangeArrowheads="1"/>
          </p:cNvSpPr>
          <p:nvPr/>
        </p:nvSpPr>
        <p:spPr bwMode="auto">
          <a:xfrm>
            <a:off x="500063" y="1857375"/>
            <a:ext cx="27860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多功能剪、剪刀保护套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19.00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</p:txBody>
      </p:sp>
      <p:sp>
        <p:nvSpPr>
          <p:cNvPr id="59405" name="TextBox 18"/>
          <p:cNvSpPr txBox="1">
            <a:spLocks noChangeArrowheads="1"/>
          </p:cNvSpPr>
          <p:nvPr/>
        </p:nvSpPr>
        <p:spPr bwMode="auto">
          <a:xfrm>
            <a:off x="571500" y="1428750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多功能文武剪刀</a:t>
            </a:r>
          </a:p>
        </p:txBody>
      </p:sp>
      <p:sp>
        <p:nvSpPr>
          <p:cNvPr id="59406" name="矩形 8"/>
          <p:cNvSpPr>
            <a:spLocks noChangeArrowheads="1"/>
          </p:cNvSpPr>
          <p:nvPr/>
        </p:nvSpPr>
        <p:spPr bwMode="auto">
          <a:xfrm>
            <a:off x="571500" y="1071563"/>
            <a:ext cx="1366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FS-J002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9407" name="矩形 20"/>
          <p:cNvSpPr>
            <a:spLocks noChangeArrowheads="1"/>
          </p:cNvSpPr>
          <p:nvPr/>
        </p:nvSpPr>
        <p:spPr bwMode="auto">
          <a:xfrm>
            <a:off x="571500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9408" name="Picture 17" descr="F:\2015z\接单\得贝西东和优选PPT\得贝需图\FS-J002多功能文武剪\FS-J002多功能文武剪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785813"/>
            <a:ext cx="30003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9" name="Picture 18" descr="F:\2015z\接单\得贝西东和优选PPT\得贝需图\FS-J002多功能文武剪\FS-J002多功能文武剪-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571500"/>
            <a:ext cx="35718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0" name="Picture 19" descr="F:\2015z\接单\得贝西东和优选PPT\得贝需图\FS-J002多功能文武剪\FS-J002多功能文武剪-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85725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1" name="TextBox 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</a:p>
        </p:txBody>
      </p:sp>
    </p:spTree>
    <p:extLst>
      <p:ext uri="{BB962C8B-B14F-4D97-AF65-F5344CB8AC3E}">
        <p14:creationId xmlns:p14="http://schemas.microsoft.com/office/powerpoint/2010/main" val="42643715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107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1626</cp:revision>
  <dcterms:created xsi:type="dcterms:W3CDTF">2016-12-01T07:26:00Z</dcterms:created>
  <dcterms:modified xsi:type="dcterms:W3CDTF">2018-03-02T01:13:31Z</dcterms:modified>
</cp:coreProperties>
</file>