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369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2018/3/2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7388" y="1700213"/>
            <a:ext cx="1165225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1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78"/>
          <a:stretch>
            <a:fillRect/>
          </a:stretch>
        </p:blipFill>
        <p:spPr bwMode="auto">
          <a:xfrm>
            <a:off x="6929438" y="1697038"/>
            <a:ext cx="1225550" cy="91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1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8"/>
          <a:stretch>
            <a:fillRect/>
          </a:stretch>
        </p:blipFill>
        <p:spPr bwMode="auto">
          <a:xfrm>
            <a:off x="5772150" y="2643188"/>
            <a:ext cx="1165225" cy="90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20"/>
          <a:stretch>
            <a:fillRect/>
          </a:stretch>
        </p:blipFill>
        <p:spPr bwMode="auto">
          <a:xfrm>
            <a:off x="6929438" y="2643188"/>
            <a:ext cx="1231900" cy="90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1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225" y="4527550"/>
            <a:ext cx="162242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2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70"/>
          <a:stretch>
            <a:fillRect/>
          </a:stretch>
        </p:blipFill>
        <p:spPr bwMode="auto">
          <a:xfrm>
            <a:off x="6378575" y="4527550"/>
            <a:ext cx="1806575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3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30"/>
          <a:stretch>
            <a:fillRect/>
          </a:stretch>
        </p:blipFill>
        <p:spPr bwMode="auto">
          <a:xfrm>
            <a:off x="4511675" y="4527550"/>
            <a:ext cx="1711325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4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300" y="4521200"/>
            <a:ext cx="1619250" cy="1220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5" name="TextBox 2"/>
          <p:cNvSpPr>
            <a:spLocks noChangeArrowheads="1"/>
          </p:cNvSpPr>
          <p:nvPr/>
        </p:nvSpPr>
        <p:spPr bwMode="auto">
          <a:xfrm>
            <a:off x="1109663" y="5741988"/>
            <a:ext cx="12985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2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特有蔬果去皮器</a:t>
            </a:r>
            <a:endParaRPr lang="zh-CN" altLang="en-US" sz="1200">
              <a:solidFill>
                <a:srgbClr val="595959"/>
              </a:solidFill>
            </a:endParaRPr>
          </a:p>
        </p:txBody>
      </p:sp>
      <p:sp>
        <p:nvSpPr>
          <p:cNvPr id="60426" name="TextBox 3"/>
          <p:cNvSpPr>
            <a:spLocks noChangeArrowheads="1"/>
          </p:cNvSpPr>
          <p:nvPr/>
        </p:nvSpPr>
        <p:spPr bwMode="auto">
          <a:xfrm>
            <a:off x="2925763" y="5741988"/>
            <a:ext cx="12985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2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磨刀只需向后拉</a:t>
            </a:r>
            <a:endParaRPr lang="zh-CN" altLang="en-US" sz="1200">
              <a:solidFill>
                <a:srgbClr val="595959"/>
              </a:solidFill>
            </a:endParaRPr>
          </a:p>
        </p:txBody>
      </p:sp>
      <p:sp>
        <p:nvSpPr>
          <p:cNvPr id="60427" name="TextBox 4"/>
          <p:cNvSpPr>
            <a:spLocks noChangeArrowheads="1"/>
          </p:cNvSpPr>
          <p:nvPr/>
        </p:nvSpPr>
        <p:spPr bwMode="auto">
          <a:xfrm>
            <a:off x="4716463" y="5741988"/>
            <a:ext cx="13112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2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方便开启酒瓶盖</a:t>
            </a:r>
            <a:endParaRPr lang="zh-CN" altLang="en-US" sz="1200">
              <a:solidFill>
                <a:srgbClr val="595959"/>
              </a:solidFill>
            </a:endParaRPr>
          </a:p>
        </p:txBody>
      </p:sp>
      <p:sp>
        <p:nvSpPr>
          <p:cNvPr id="60428" name="TextBox 5"/>
          <p:cNvSpPr>
            <a:spLocks noChangeArrowheads="1"/>
          </p:cNvSpPr>
          <p:nvPr/>
        </p:nvSpPr>
        <p:spPr bwMode="auto">
          <a:xfrm>
            <a:off x="6646863" y="5762625"/>
            <a:ext cx="147002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2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轻松去除蔬果疤痕</a:t>
            </a:r>
            <a:endParaRPr lang="zh-CN" altLang="en-US" sz="1200">
              <a:solidFill>
                <a:srgbClr val="595959"/>
              </a:solidFill>
            </a:endParaRPr>
          </a:p>
        </p:txBody>
      </p:sp>
      <p:pic>
        <p:nvPicPr>
          <p:cNvPr id="60429" name="Picture 16" descr="G:\C产品图片增加\C产品图-cao\小厨具\FS-CB001四合一厨宝\IMG_02250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3313" y="785813"/>
            <a:ext cx="2428875" cy="3662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30" name="矩形 17"/>
          <p:cNvSpPr>
            <a:spLocks noChangeArrowheads="1"/>
          </p:cNvSpPr>
          <p:nvPr/>
        </p:nvSpPr>
        <p:spPr bwMode="auto">
          <a:xfrm>
            <a:off x="500063" y="1857375"/>
            <a:ext cx="2786062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产品材质：</a:t>
            </a:r>
            <a:r>
              <a:rPr lang="en-US" sz="12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ABS+</a:t>
            </a:r>
            <a:r>
              <a:rPr lang="zh-CN" altLang="en-US" sz="12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不锈钢</a:t>
            </a:r>
            <a:r>
              <a:rPr lang="en-US" sz="12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+</a:t>
            </a:r>
            <a:r>
              <a:rPr lang="zh-CN" altLang="en-US" sz="12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钨钢磨刀石</a:t>
            </a:r>
            <a:endParaRPr lang="en-US" sz="1200">
              <a:solidFill>
                <a:srgbClr val="595959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2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-------------------------------------</a:t>
            </a:r>
            <a:endParaRPr lang="zh-CN" altLang="en-US" sz="1200">
              <a:solidFill>
                <a:srgbClr val="595959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ts val="2000"/>
              </a:lnSpc>
            </a:pPr>
            <a:r>
              <a:rPr lang="zh-CN" altLang="en-US" sz="12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零  售  价：</a:t>
            </a:r>
            <a:r>
              <a:rPr lang="en-US" sz="1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28.00</a:t>
            </a:r>
            <a:r>
              <a:rPr lang="zh-CN" altLang="en-US" sz="1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元</a:t>
            </a:r>
          </a:p>
          <a:p>
            <a:pPr>
              <a:lnSpc>
                <a:spcPts val="2000"/>
              </a:lnSpc>
            </a:pPr>
            <a:r>
              <a:rPr lang="zh-CN" altLang="en-US" sz="12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批  发  价：</a:t>
            </a:r>
            <a:r>
              <a:rPr lang="en-US" sz="1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5.60</a:t>
            </a:r>
            <a:r>
              <a:rPr lang="zh-CN" altLang="en-US" sz="1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元</a:t>
            </a:r>
          </a:p>
        </p:txBody>
      </p:sp>
      <p:sp>
        <p:nvSpPr>
          <p:cNvPr id="60431" name="TextBox 18"/>
          <p:cNvSpPr txBox="1">
            <a:spLocks noChangeArrowheads="1"/>
          </p:cNvSpPr>
          <p:nvPr/>
        </p:nvSpPr>
        <p:spPr bwMode="auto">
          <a:xfrm>
            <a:off x="571500" y="1428750"/>
            <a:ext cx="10826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1400" b="1">
                <a:solidFill>
                  <a:srgbClr val="595959"/>
                </a:solidFill>
                <a:latin typeface="宋体" pitchFamily="2" charset="-122"/>
              </a:rPr>
              <a:t>四合一厨宝</a:t>
            </a:r>
          </a:p>
        </p:txBody>
      </p:sp>
      <p:sp>
        <p:nvSpPr>
          <p:cNvPr id="60432" name="矩形 8"/>
          <p:cNvSpPr>
            <a:spLocks noChangeArrowheads="1"/>
          </p:cNvSpPr>
          <p:nvPr/>
        </p:nvSpPr>
        <p:spPr bwMode="auto">
          <a:xfrm>
            <a:off x="571500" y="1071563"/>
            <a:ext cx="16398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FF0000"/>
                </a:solidFill>
              </a:rPr>
              <a:t>FS-CB001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sp>
        <p:nvSpPr>
          <p:cNvPr id="60433" name="矩形 20"/>
          <p:cNvSpPr>
            <a:spLocks noChangeArrowheads="1"/>
          </p:cNvSpPr>
          <p:nvPr/>
        </p:nvSpPr>
        <p:spPr bwMode="auto">
          <a:xfrm>
            <a:off x="571500" y="1176338"/>
            <a:ext cx="46038" cy="500062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60434" name="TextBox 4"/>
          <p:cNvSpPr txBox="1">
            <a:spLocks noChangeArrowheads="1"/>
          </p:cNvSpPr>
          <p:nvPr/>
        </p:nvSpPr>
        <p:spPr bwMode="auto">
          <a:xfrm>
            <a:off x="0" y="214313"/>
            <a:ext cx="32750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12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｜</a:t>
            </a:r>
            <a:r>
              <a:rPr lang="zh-CN" altLang="en-US" sz="12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德世朗企业</a:t>
            </a:r>
            <a:r>
              <a:rPr lang="en-US" sz="12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12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刀具系列</a:t>
            </a:r>
            <a:r>
              <a:rPr lang="zh-CN" altLang="en-US" sz="12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｜</a:t>
            </a:r>
            <a:r>
              <a:rPr lang="zh-CN" altLang="en-US" sz="16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经典风尚系列</a:t>
            </a:r>
          </a:p>
        </p:txBody>
      </p:sp>
    </p:spTree>
    <p:extLst>
      <p:ext uri="{BB962C8B-B14F-4D97-AF65-F5344CB8AC3E}">
        <p14:creationId xmlns:p14="http://schemas.microsoft.com/office/powerpoint/2010/main" val="1609810272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5376</TotalTime>
  <Words>55</Words>
  <Application>Microsoft Office PowerPoint</Application>
  <PresentationFormat>全屏显示(4:3)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1627</cp:revision>
  <dcterms:created xsi:type="dcterms:W3CDTF">2016-12-01T07:26:00Z</dcterms:created>
  <dcterms:modified xsi:type="dcterms:W3CDTF">2018-03-02T01:13:38Z</dcterms:modified>
</cp:coreProperties>
</file>