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370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2018/3/2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2"/>
          <p:cNvSpPr txBox="1">
            <a:spLocks noChangeArrowheads="1"/>
          </p:cNvSpPr>
          <p:nvPr/>
        </p:nvSpPr>
        <p:spPr bwMode="auto">
          <a:xfrm>
            <a:off x="4671962" y="2630611"/>
            <a:ext cx="3500438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ts val="1800"/>
              </a:lnSpc>
            </a:pPr>
            <a:r>
              <a:rPr lang="zh-CN" altLang="en-US" sz="12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主体材质：优质</a:t>
            </a:r>
            <a:r>
              <a:rPr lang="zh-CN" altLang="en-US" sz="12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不锈钢 </a:t>
            </a:r>
            <a:endParaRPr lang="en-US" sz="12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ts val="1800"/>
              </a:lnSpc>
            </a:pPr>
            <a:r>
              <a:rPr lang="zh-CN" altLang="en-US" sz="12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产品配置：</a:t>
            </a:r>
            <a:r>
              <a:rPr lang="zh-CN" altLang="en-US" sz="12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掌中宝刨丝器、</a:t>
            </a:r>
            <a:r>
              <a:rPr lang="en-US" sz="12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Y</a:t>
            </a:r>
            <a:r>
              <a:rPr lang="zh-CN" altLang="en-US" sz="12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型刨刀</a:t>
            </a:r>
            <a:endParaRPr lang="en-US" sz="12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ts val="1800"/>
              </a:lnSpc>
            </a:pPr>
            <a:r>
              <a:rPr lang="zh-CN" altLang="en-US" sz="12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零  售  价：</a:t>
            </a:r>
            <a:r>
              <a:rPr lang="en-US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78.00</a:t>
            </a:r>
            <a:r>
              <a:rPr lang="zh-CN" altLang="en-US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</a:t>
            </a:r>
          </a:p>
          <a:p>
            <a:pPr>
              <a:lnSpc>
                <a:spcPts val="1800"/>
              </a:lnSpc>
            </a:pPr>
            <a:r>
              <a:rPr lang="zh-CN" altLang="en-US" sz="12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批  发  价：</a:t>
            </a:r>
            <a:r>
              <a:rPr lang="en-US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15.60</a:t>
            </a:r>
            <a:r>
              <a:rPr lang="zh-CN" altLang="en-US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</a:t>
            </a:r>
          </a:p>
        </p:txBody>
      </p:sp>
      <p:pic>
        <p:nvPicPr>
          <p:cNvPr id="61442" name="Picture 6" descr="刨丝器加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720000">
            <a:off x="988590" y="2773621"/>
            <a:ext cx="30607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3" name="Picture 7" descr="5D3_445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00000">
            <a:off x="1068388" y="3827463"/>
            <a:ext cx="3027362" cy="104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7" name="TextBox 8"/>
          <p:cNvSpPr txBox="1">
            <a:spLocks noChangeArrowheads="1"/>
          </p:cNvSpPr>
          <p:nvPr/>
        </p:nvSpPr>
        <p:spPr bwMode="auto">
          <a:xfrm>
            <a:off x="0" y="214313"/>
            <a:ext cx="43910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｜</a:t>
            </a: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德世朗企业</a:t>
            </a:r>
            <a:r>
              <a:rPr 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刀具系列</a:t>
            </a:r>
            <a:r>
              <a:rPr lang="zh-CN" altLang="en-US" sz="1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｜</a:t>
            </a:r>
            <a:r>
              <a:rPr lang="zh-CN" altLang="en-US" sz="14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经典风尚系列</a:t>
            </a:r>
            <a:r>
              <a:rPr lang="en-US" sz="14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小工具系列</a:t>
            </a:r>
          </a:p>
        </p:txBody>
      </p:sp>
      <p:sp>
        <p:nvSpPr>
          <p:cNvPr id="61448" name="TextBox 16"/>
          <p:cNvSpPr txBox="1">
            <a:spLocks noChangeArrowheads="1"/>
          </p:cNvSpPr>
          <p:nvPr/>
        </p:nvSpPr>
        <p:spPr bwMode="auto">
          <a:xfrm>
            <a:off x="4671962" y="2273424"/>
            <a:ext cx="23320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 b="1">
                <a:solidFill>
                  <a:srgbClr val="595959"/>
                </a:solidFill>
                <a:latin typeface="宋体" pitchFamily="2" charset="-122"/>
              </a:rPr>
              <a:t>德世朗摩登厨房工具二件套</a:t>
            </a:r>
          </a:p>
        </p:txBody>
      </p:sp>
      <p:sp>
        <p:nvSpPr>
          <p:cNvPr id="61449" name="矩形 8"/>
          <p:cNvSpPr>
            <a:spLocks noChangeArrowheads="1"/>
          </p:cNvSpPr>
          <p:nvPr/>
        </p:nvSpPr>
        <p:spPr bwMode="auto">
          <a:xfrm>
            <a:off x="4671962" y="1916236"/>
            <a:ext cx="2135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CG-TZ301-2A</a:t>
            </a:r>
          </a:p>
        </p:txBody>
      </p:sp>
      <p:sp>
        <p:nvSpPr>
          <p:cNvPr id="61450" name="矩形 18"/>
          <p:cNvSpPr>
            <a:spLocks noChangeArrowheads="1"/>
          </p:cNvSpPr>
          <p:nvPr/>
        </p:nvSpPr>
        <p:spPr bwMode="auto">
          <a:xfrm>
            <a:off x="4671962" y="1773361"/>
            <a:ext cx="46038" cy="500063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1451" name="矩形 13"/>
          <p:cNvSpPr>
            <a:spLocks noChangeArrowheads="1"/>
          </p:cNvSpPr>
          <p:nvPr/>
        </p:nvSpPr>
        <p:spPr bwMode="auto">
          <a:xfrm>
            <a:off x="4671962" y="3871912"/>
            <a:ext cx="40005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产品特点：</a:t>
            </a:r>
            <a:endParaRPr lang="en-US" sz="12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r>
              <a:rPr lang="en-US" sz="12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1.</a:t>
            </a:r>
            <a:r>
              <a:rPr lang="zh-CN" altLang="en-US" sz="12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优质不锈钢刀头，轻松削皮，健康更耐用</a:t>
            </a:r>
            <a:r>
              <a:rPr lang="en-US" sz="12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;</a:t>
            </a:r>
          </a:p>
          <a:p>
            <a:r>
              <a:rPr lang="en-US" sz="12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2.</a:t>
            </a:r>
            <a:r>
              <a:rPr lang="zh-CN" altLang="en-US" sz="12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高档防滑橡塑手柄，精细打磨处理，握拿舒适，超大挂孔设计易拿易取</a:t>
            </a:r>
            <a:r>
              <a:rPr lang="en-US" sz="12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;</a:t>
            </a:r>
          </a:p>
          <a:p>
            <a:r>
              <a:rPr lang="en-US" sz="12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3.</a:t>
            </a:r>
            <a:r>
              <a:rPr lang="zh-CN" altLang="en-US" sz="12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高品质的刨丝器，更能满足厨房生活多元素的功能需求。</a:t>
            </a:r>
          </a:p>
        </p:txBody>
      </p:sp>
    </p:spTree>
    <p:extLst>
      <p:ext uri="{BB962C8B-B14F-4D97-AF65-F5344CB8AC3E}">
        <p14:creationId xmlns:p14="http://schemas.microsoft.com/office/powerpoint/2010/main" val="168917641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5376</TotalTime>
  <Words>123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1628</cp:revision>
  <dcterms:created xsi:type="dcterms:W3CDTF">2016-12-01T07:26:00Z</dcterms:created>
  <dcterms:modified xsi:type="dcterms:W3CDTF">2018-03-02T01:31:19Z</dcterms:modified>
</cp:coreProperties>
</file>