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7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8" descr="IMG_98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0000">
            <a:off x="1236058" y="2133952"/>
            <a:ext cx="2873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9" descr="IMG_98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1193195" y="3256315"/>
            <a:ext cx="294163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0" y="214313"/>
            <a:ext cx="4391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经典风尚系列</a:t>
            </a:r>
            <a:r>
              <a:rPr lang="en-US" sz="1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小工具系列</a:t>
            </a:r>
          </a:p>
        </p:txBody>
      </p:sp>
      <p:sp>
        <p:nvSpPr>
          <p:cNvPr id="61452" name="Text Box 2"/>
          <p:cNvSpPr txBox="1">
            <a:spLocks noChangeArrowheads="1"/>
          </p:cNvSpPr>
          <p:nvPr/>
        </p:nvSpPr>
        <p:spPr bwMode="auto">
          <a:xfrm>
            <a:off x="4956175" y="1785938"/>
            <a:ext cx="36163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主体材质：优质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 </a:t>
            </a:r>
            <a:endParaRPr lang="en-US" sz="12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多功能果蔬刀、多功能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型刨刀</a:t>
            </a: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83.00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16.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</p:txBody>
      </p:sp>
      <p:sp>
        <p:nvSpPr>
          <p:cNvPr id="61453" name="TextBox 16"/>
          <p:cNvSpPr txBox="1">
            <a:spLocks noChangeArrowheads="1"/>
          </p:cNvSpPr>
          <p:nvPr/>
        </p:nvSpPr>
        <p:spPr bwMode="auto">
          <a:xfrm>
            <a:off x="4956175" y="1428750"/>
            <a:ext cx="233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595959"/>
                </a:solidFill>
                <a:latin typeface="宋体" pitchFamily="2" charset="-122"/>
              </a:rPr>
              <a:t>德世朗摩登厨房工具二件套</a:t>
            </a:r>
          </a:p>
        </p:txBody>
      </p:sp>
      <p:sp>
        <p:nvSpPr>
          <p:cNvPr id="61454" name="矩形 8"/>
          <p:cNvSpPr>
            <a:spLocks noChangeArrowheads="1"/>
          </p:cNvSpPr>
          <p:nvPr/>
        </p:nvSpPr>
        <p:spPr bwMode="auto">
          <a:xfrm>
            <a:off x="4956175" y="1071563"/>
            <a:ext cx="211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CG-TZ301-2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1455" name="矩形 18"/>
          <p:cNvSpPr>
            <a:spLocks noChangeArrowheads="1"/>
          </p:cNvSpPr>
          <p:nvPr/>
        </p:nvSpPr>
        <p:spPr bwMode="auto">
          <a:xfrm>
            <a:off x="4956175" y="11763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1456" name="矩形 23"/>
          <p:cNvSpPr>
            <a:spLocks noChangeArrowheads="1"/>
          </p:cNvSpPr>
          <p:nvPr/>
        </p:nvSpPr>
        <p:spPr bwMode="auto">
          <a:xfrm>
            <a:off x="4822824" y="3068960"/>
            <a:ext cx="4357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产品特点：</a:t>
            </a:r>
            <a:endParaRPr lang="en-US" sz="1200" b="1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优质不锈钢刀头，轻松削皮，更耐用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啤酒撬设计符合人体工程学，握拿轻松，使用方便</a:t>
            </a:r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;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高品质的红酒开瓶器折叠于拔毛器之间，集多种功能于一体；</a:t>
            </a:r>
          </a:p>
          <a:p>
            <a:r>
              <a:rPr 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4.</a:t>
            </a:r>
            <a:r>
              <a:rPr lang="zh-CN" altLang="en-US" sz="1200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拔毛器小巧玲珑，可拔各种家禽的皮毛，功能强大。</a:t>
            </a:r>
          </a:p>
        </p:txBody>
      </p:sp>
    </p:spTree>
    <p:extLst>
      <p:ext uri="{BB962C8B-B14F-4D97-AF65-F5344CB8AC3E}">
        <p14:creationId xmlns:p14="http://schemas.microsoft.com/office/powerpoint/2010/main" val="168917641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131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1629</cp:revision>
  <dcterms:created xsi:type="dcterms:W3CDTF">2016-12-01T07:26:00Z</dcterms:created>
  <dcterms:modified xsi:type="dcterms:W3CDTF">2018-03-02T01:32:26Z</dcterms:modified>
</cp:coreProperties>
</file>