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7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5"/>
          <p:cNvSpPr txBox="1">
            <a:spLocks noChangeArrowheads="1"/>
          </p:cNvSpPr>
          <p:nvPr/>
        </p:nvSpPr>
        <p:spPr bwMode="auto">
          <a:xfrm>
            <a:off x="5424488" y="5410200"/>
            <a:ext cx="27654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 sz="1600">
              <a:latin typeface="宋体" pitchFamily="2" charset="-122"/>
            </a:endParaRPr>
          </a:p>
        </p:txBody>
      </p:sp>
      <p:pic>
        <p:nvPicPr>
          <p:cNvPr id="62466" name="Picture 10" descr="刨丝器加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20000">
            <a:off x="4514953" y="1741058"/>
            <a:ext cx="34290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11" descr="5D3_44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">
            <a:off x="4587978" y="2449083"/>
            <a:ext cx="3454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12" descr="5D3_44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60000">
            <a:off x="5000728" y="2820558"/>
            <a:ext cx="3027363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4" name="TextBox 17"/>
          <p:cNvSpPr txBox="1">
            <a:spLocks noChangeArrowheads="1"/>
          </p:cNvSpPr>
          <p:nvPr/>
        </p:nvSpPr>
        <p:spPr bwMode="auto">
          <a:xfrm>
            <a:off x="0" y="214313"/>
            <a:ext cx="4391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经典风尚系列</a:t>
            </a:r>
            <a:r>
              <a:rPr lang="en-US" sz="1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小工具系列</a:t>
            </a:r>
          </a:p>
        </p:txBody>
      </p:sp>
      <p:sp>
        <p:nvSpPr>
          <p:cNvPr id="62475" name="Text Box 2"/>
          <p:cNvSpPr txBox="1">
            <a:spLocks noChangeArrowheads="1"/>
          </p:cNvSpPr>
          <p:nvPr/>
        </p:nvSpPr>
        <p:spPr bwMode="auto">
          <a:xfrm>
            <a:off x="428625" y="1643063"/>
            <a:ext cx="3643313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主体材质：优质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不锈钢 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掌中宝刨丝器、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型刨刀、果蔬刀</a:t>
            </a:r>
            <a:endParaRPr lang="en-US" sz="1200" b="1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101.00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20.20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</p:txBody>
      </p:sp>
      <p:sp>
        <p:nvSpPr>
          <p:cNvPr id="62476" name="TextBox 16"/>
          <p:cNvSpPr txBox="1">
            <a:spLocks noChangeArrowheads="1"/>
          </p:cNvSpPr>
          <p:nvPr/>
        </p:nvSpPr>
        <p:spPr bwMode="auto">
          <a:xfrm>
            <a:off x="428625" y="1285875"/>
            <a:ext cx="2332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 dirty="0">
                <a:solidFill>
                  <a:srgbClr val="595959"/>
                </a:solidFill>
                <a:latin typeface="宋体" pitchFamily="2" charset="-122"/>
              </a:rPr>
              <a:t>德世朗摩登厨房工具三件套</a:t>
            </a:r>
          </a:p>
        </p:txBody>
      </p:sp>
      <p:sp>
        <p:nvSpPr>
          <p:cNvPr id="62477" name="矩形 8"/>
          <p:cNvSpPr>
            <a:spLocks noChangeArrowheads="1"/>
          </p:cNvSpPr>
          <p:nvPr/>
        </p:nvSpPr>
        <p:spPr bwMode="auto">
          <a:xfrm>
            <a:off x="428625" y="928688"/>
            <a:ext cx="2135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CG-TZ301-</a:t>
            </a:r>
            <a:r>
              <a:rPr lang="en-US" sz="2400" b="1">
                <a:solidFill>
                  <a:srgbClr val="FF0000"/>
                </a:solidFill>
              </a:rPr>
              <a:t>3</a:t>
            </a:r>
            <a:r>
              <a:rPr lang="zh-CN" altLang="en-US" sz="24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2478" name="矩形 18"/>
          <p:cNvSpPr>
            <a:spLocks noChangeArrowheads="1"/>
          </p:cNvSpPr>
          <p:nvPr/>
        </p:nvSpPr>
        <p:spPr bwMode="auto">
          <a:xfrm>
            <a:off x="428625" y="1033463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2479" name="矩形 22"/>
          <p:cNvSpPr>
            <a:spLocks noChangeArrowheads="1"/>
          </p:cNvSpPr>
          <p:nvPr/>
        </p:nvSpPr>
        <p:spPr bwMode="auto">
          <a:xfrm>
            <a:off x="390525" y="3278279"/>
            <a:ext cx="4000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产品特点：</a:t>
            </a:r>
            <a:endParaRPr lang="en-US" sz="1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优质不锈钢刀头，轻松削皮，健康更耐用</a:t>
            </a: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;</a:t>
            </a:r>
          </a:p>
          <a:p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2.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高档防滑橡塑手柄，精细打磨处理，握拿舒适，超大挂孔设计易拿易取</a:t>
            </a: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;</a:t>
            </a:r>
          </a:p>
          <a:p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3.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适用于削瓜果皮、切水果、刨丝等日常厨房家居生活，套装多功能更实用。</a:t>
            </a:r>
          </a:p>
        </p:txBody>
      </p:sp>
    </p:spTree>
    <p:extLst>
      <p:ext uri="{BB962C8B-B14F-4D97-AF65-F5344CB8AC3E}">
        <p14:creationId xmlns:p14="http://schemas.microsoft.com/office/powerpoint/2010/main" val="99541308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5378</TotalTime>
  <Words>132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1631</cp:revision>
  <dcterms:created xsi:type="dcterms:W3CDTF">2016-12-01T07:26:00Z</dcterms:created>
  <dcterms:modified xsi:type="dcterms:W3CDTF">2018-03-02T01:33:09Z</dcterms:modified>
</cp:coreProperties>
</file>