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7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5"/>
          <p:cNvSpPr txBox="1">
            <a:spLocks noChangeArrowheads="1"/>
          </p:cNvSpPr>
          <p:nvPr/>
        </p:nvSpPr>
        <p:spPr bwMode="auto">
          <a:xfrm>
            <a:off x="5424488" y="5410200"/>
            <a:ext cx="27654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600">
              <a:latin typeface="宋体" pitchFamily="2" charset="-122"/>
            </a:endParaRPr>
          </a:p>
        </p:txBody>
      </p:sp>
      <p:pic>
        <p:nvPicPr>
          <p:cNvPr id="62469" name="Picture 13" descr="IMG_9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">
            <a:off x="999967" y="2101736"/>
            <a:ext cx="2325687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4" descr="5D3_44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80000">
            <a:off x="865029" y="2828811"/>
            <a:ext cx="2906713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5" descr="5D3_44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0">
            <a:off x="1128554" y="3290774"/>
            <a:ext cx="24018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6" descr="5D3_44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80000">
            <a:off x="1249204" y="4014674"/>
            <a:ext cx="23812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4" name="TextBox 17"/>
          <p:cNvSpPr txBox="1">
            <a:spLocks noChangeArrowheads="1"/>
          </p:cNvSpPr>
          <p:nvPr/>
        </p:nvSpPr>
        <p:spPr bwMode="auto">
          <a:xfrm>
            <a:off x="0" y="214313"/>
            <a:ext cx="4391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  <a:r>
              <a:rPr lang="en-US" sz="1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小工具系列</a:t>
            </a:r>
          </a:p>
        </p:txBody>
      </p:sp>
      <p:sp>
        <p:nvSpPr>
          <p:cNvPr id="62480" name="Text Box 2"/>
          <p:cNvSpPr txBox="1">
            <a:spLocks noChangeArrowheads="1"/>
          </p:cNvSpPr>
          <p:nvPr/>
        </p:nvSpPr>
        <p:spPr bwMode="auto">
          <a:xfrm>
            <a:off x="4283968" y="2559199"/>
            <a:ext cx="46164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主体材质：优质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 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型刨刀、扇形煎铲、芝士蔬果刀 、多功能瓶罐器</a:t>
            </a:r>
            <a:endParaRPr lang="en-US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140.00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28.00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</p:txBody>
      </p:sp>
      <p:sp>
        <p:nvSpPr>
          <p:cNvPr id="62481" name="TextBox 16"/>
          <p:cNvSpPr txBox="1">
            <a:spLocks noChangeArrowheads="1"/>
          </p:cNvSpPr>
          <p:nvPr/>
        </p:nvSpPr>
        <p:spPr bwMode="auto">
          <a:xfrm>
            <a:off x="4283968" y="2202012"/>
            <a:ext cx="2332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595959"/>
                </a:solidFill>
                <a:latin typeface="宋体" pitchFamily="2" charset="-122"/>
              </a:rPr>
              <a:t>德世朗摩登厨房工具四件套</a:t>
            </a:r>
          </a:p>
        </p:txBody>
      </p:sp>
      <p:sp>
        <p:nvSpPr>
          <p:cNvPr id="62482" name="矩形 8"/>
          <p:cNvSpPr>
            <a:spLocks noChangeArrowheads="1"/>
          </p:cNvSpPr>
          <p:nvPr/>
        </p:nvSpPr>
        <p:spPr bwMode="auto">
          <a:xfrm>
            <a:off x="4283968" y="1844824"/>
            <a:ext cx="213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CG-TZ301-</a:t>
            </a:r>
            <a:r>
              <a:rPr lang="en-US" sz="2400" b="1" dirty="0">
                <a:solidFill>
                  <a:srgbClr val="FF0000"/>
                </a:solidFill>
              </a:rPr>
              <a:t>4A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2483" name="矩形 18"/>
          <p:cNvSpPr>
            <a:spLocks noChangeArrowheads="1"/>
          </p:cNvSpPr>
          <p:nvPr/>
        </p:nvSpPr>
        <p:spPr bwMode="auto">
          <a:xfrm>
            <a:off x="4283968" y="1949599"/>
            <a:ext cx="46037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2484" name="矩形 27"/>
          <p:cNvSpPr>
            <a:spLocks noChangeArrowheads="1"/>
          </p:cNvSpPr>
          <p:nvPr/>
        </p:nvSpPr>
        <p:spPr bwMode="auto">
          <a:xfrm>
            <a:off x="4211960" y="3645024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产品特点：</a:t>
            </a:r>
            <a:endParaRPr lang="en-US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优质不锈钢刀头，轻松削皮，健康更耐用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高档防滑橡塑手柄，精细打磨处理，握拿舒适，超大挂孔设计易拿易取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高品质多功能开瓶罐器，更能满足厨房生活多元素的功能需求；</a:t>
            </a: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芝士刀小巧玲珑，刀片锋利，镂空设计，不粘食物，使用方便。</a:t>
            </a:r>
          </a:p>
        </p:txBody>
      </p:sp>
    </p:spTree>
    <p:extLst>
      <p:ext uri="{BB962C8B-B14F-4D97-AF65-F5344CB8AC3E}">
        <p14:creationId xmlns:p14="http://schemas.microsoft.com/office/powerpoint/2010/main" val="9954130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5379</TotalTime>
  <Words>150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1633</cp:revision>
  <dcterms:created xsi:type="dcterms:W3CDTF">2016-12-01T07:26:00Z</dcterms:created>
  <dcterms:modified xsi:type="dcterms:W3CDTF">2018-03-02T01:33:57Z</dcterms:modified>
</cp:coreProperties>
</file>