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HY5A7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69975"/>
            <a:ext cx="22860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TextBox 19"/>
          <p:cNvSpPr>
            <a:spLocks noChangeArrowheads="1"/>
          </p:cNvSpPr>
          <p:nvPr/>
        </p:nvSpPr>
        <p:spPr bwMode="auto">
          <a:xfrm>
            <a:off x="4713288" y="1565275"/>
            <a:ext cx="1427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404040"/>
                </a:solidFill>
                <a:latin typeface="微软雅黑" pitchFamily="34" charset="-122"/>
              </a:rPr>
              <a:t>厨房工具五件套</a:t>
            </a:r>
          </a:p>
        </p:txBody>
      </p:sp>
      <p:sp>
        <p:nvSpPr>
          <p:cNvPr id="63491" name="Text Box 4"/>
          <p:cNvSpPr>
            <a:spLocks noChangeArrowheads="1"/>
          </p:cNvSpPr>
          <p:nvPr/>
        </p:nvSpPr>
        <p:spPr bwMode="auto">
          <a:xfrm>
            <a:off x="4784725" y="2090738"/>
            <a:ext cx="40005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产品材质：</a:t>
            </a:r>
            <a:r>
              <a:rPr lang="en-US" altLang="zh-CN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cr13不锈钢+</a:t>
            </a:r>
            <a:r>
              <a:rPr lang="en-US" altLang="zh-CN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ABS</a:t>
            </a:r>
          </a:p>
          <a:p>
            <a:pPr eaLnBrk="0" hangingPunct="0"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</a:t>
            </a:r>
            <a:r>
              <a:rPr lang="zh-CN" altLang="en-US" sz="12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水果刀、面包刀、刨刀、开瓶器、刀座</a:t>
            </a:r>
          </a:p>
          <a:p>
            <a:pPr eaLnBrk="0" hangingPunct="0"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</a:t>
            </a:r>
            <a:endParaRPr lang="en-US" sz="12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0" hangingPunct="0">
              <a:lnSpc>
                <a:spcPts val="2000"/>
              </a:lnSpc>
            </a:pPr>
            <a:r>
              <a:rPr lang="zh-CN" altLang="en-US" sz="12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产品特点：</a:t>
            </a:r>
            <a:endParaRPr lang="en-US" sz="1200" b="1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0" hangingPunct="0">
              <a:lnSpc>
                <a:spcPts val="2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 专为东方家庭设计，功能多样，全力打造便捷厨房；</a:t>
            </a:r>
          </a:p>
          <a:p>
            <a:pPr eaLnBrk="0" hangingPunct="0">
              <a:lnSpc>
                <a:spcPts val="2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 迷你风格，造型精致，4把小工具加刀座套装，给您的</a:t>
            </a:r>
            <a:endParaRPr lang="en-US" sz="12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0" hangingPunct="0">
              <a:lnSpc>
                <a:spcPts val="2000"/>
              </a:lnSpc>
            </a:pPr>
            <a:r>
              <a:rPr 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厨房增添一抹亮丽的色彩；</a:t>
            </a:r>
          </a:p>
          <a:p>
            <a:pPr eaLnBrk="0" hangingPunct="0">
              <a:lnSpc>
                <a:spcPts val="2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 刀片为</a:t>
            </a:r>
            <a:r>
              <a:rPr lang="en-US" altLang="zh-CN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cr13不锈钢，做工精细，持久锋利更耐用；</a:t>
            </a:r>
          </a:p>
          <a:p>
            <a:pPr eaLnBrk="0" hangingPunct="0">
              <a:lnSpc>
                <a:spcPts val="2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4. ABS塑料底座，防水防滑易清洗，底部设有过滤孔，</a:t>
            </a:r>
            <a:endParaRPr lang="en-US" sz="12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0" hangingPunct="0">
              <a:lnSpc>
                <a:spcPts val="2000"/>
              </a:lnSpc>
            </a:pPr>
            <a:r>
              <a:rPr 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防积水，不发霉，健康安全。</a:t>
            </a:r>
            <a:endParaRPr lang="zh-CN" altLang="en-US" sz="12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2" name="矩形 21"/>
          <p:cNvSpPr>
            <a:spLocks noChangeArrowheads="1"/>
          </p:cNvSpPr>
          <p:nvPr/>
        </p:nvSpPr>
        <p:spPr bwMode="auto">
          <a:xfrm>
            <a:off x="4714875" y="1214438"/>
            <a:ext cx="182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D18"/>
                </a:solidFill>
                <a:latin typeface="Calibri" pitchFamily="34" charset="0"/>
                <a:ea typeface="微软雅黑" pitchFamily="34" charset="-122"/>
              </a:rPr>
              <a:t>CG-TZ301-5A</a:t>
            </a:r>
          </a:p>
        </p:txBody>
      </p:sp>
      <p:sp>
        <p:nvSpPr>
          <p:cNvPr id="63493" name="矩形 22"/>
          <p:cNvSpPr>
            <a:spLocks noChangeArrowheads="1"/>
          </p:cNvSpPr>
          <p:nvPr/>
        </p:nvSpPr>
        <p:spPr bwMode="auto">
          <a:xfrm>
            <a:off x="4713288" y="1311275"/>
            <a:ext cx="46037" cy="5016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634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497013"/>
            <a:ext cx="274638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497013"/>
            <a:ext cx="25876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783013"/>
            <a:ext cx="4286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640138"/>
            <a:ext cx="252413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8" name="矩形 14"/>
          <p:cNvSpPr>
            <a:spLocks noChangeArrowheads="1"/>
          </p:cNvSpPr>
          <p:nvPr/>
        </p:nvSpPr>
        <p:spPr bwMode="auto">
          <a:xfrm>
            <a:off x="2714625" y="3282950"/>
            <a:ext cx="1377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水果刀      面包刀</a:t>
            </a:r>
          </a:p>
        </p:txBody>
      </p:sp>
      <p:sp>
        <p:nvSpPr>
          <p:cNvPr id="63499" name="矩形 15"/>
          <p:cNvSpPr>
            <a:spLocks noChangeArrowheads="1"/>
          </p:cNvSpPr>
          <p:nvPr/>
        </p:nvSpPr>
        <p:spPr bwMode="auto">
          <a:xfrm>
            <a:off x="2786063" y="5211763"/>
            <a:ext cx="1268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刨刀       开瓶器</a:t>
            </a:r>
          </a:p>
        </p:txBody>
      </p:sp>
      <p:sp>
        <p:nvSpPr>
          <p:cNvPr id="63500" name="TextBox 17"/>
          <p:cNvSpPr txBox="1">
            <a:spLocks noChangeArrowheads="1"/>
          </p:cNvSpPr>
          <p:nvPr/>
        </p:nvSpPr>
        <p:spPr bwMode="auto">
          <a:xfrm>
            <a:off x="0" y="214313"/>
            <a:ext cx="4391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  <a:r>
              <a:rPr 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小工具系列</a:t>
            </a:r>
          </a:p>
        </p:txBody>
      </p:sp>
    </p:spTree>
    <p:extLst>
      <p:ext uri="{BB962C8B-B14F-4D97-AF65-F5344CB8AC3E}">
        <p14:creationId xmlns:p14="http://schemas.microsoft.com/office/powerpoint/2010/main" val="23146145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5379</TotalTime>
  <Words>161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1634</cp:revision>
  <dcterms:created xsi:type="dcterms:W3CDTF">2016-12-01T07:26:00Z</dcterms:created>
  <dcterms:modified xsi:type="dcterms:W3CDTF">2018-03-02T01:34:15Z</dcterms:modified>
</cp:coreProperties>
</file>